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4"/>
    <p:sldId id="257" r:id="rId25"/>
    <p:sldId id="258" r:id="rId26"/>
    <p:sldId id="259" r:id="rId27"/>
    <p:sldId id="260" r:id="rId28"/>
    <p:sldId id="261" r:id="rId29"/>
    <p:sldId id="262" r:id="rId30"/>
    <p:sldId id="263" r:id="rId31"/>
    <p:sldId id="264" r:id="rId32"/>
    <p:sldId id="265" r:id="rId33"/>
    <p:sldId id="266" r:id="rId34"/>
    <p:sldId id="267" r:id="rId35"/>
    <p:sldId id="268" r:id="rId36"/>
    <p:sldId id="269" r:id="rId37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FS Gravity" charset="1" panose="00000400000000000000"/>
      <p:regular r:id="rId10"/>
    </p:embeddedFont>
    <p:embeddedFont>
      <p:font typeface="Montserrat Semi-Bold" charset="1" panose="00000700000000000000"/>
      <p:regular r:id="rId11"/>
    </p:embeddedFont>
    <p:embeddedFont>
      <p:font typeface="Montserrat Semi-Bold Bold" charset="1" panose="00000800000000000000"/>
      <p:regular r:id="rId12"/>
    </p:embeddedFont>
    <p:embeddedFont>
      <p:font typeface="Montserrat Semi-Bold Italics" charset="1" panose="00000700000000000000"/>
      <p:regular r:id="rId13"/>
    </p:embeddedFont>
    <p:embeddedFont>
      <p:font typeface="Montserrat Semi-Bold Bold Italics" charset="1" panose="00000800000000000000"/>
      <p:regular r:id="rId14"/>
    </p:embeddedFont>
    <p:embeddedFont>
      <p:font typeface="Montserrat" charset="1" panose="00000500000000000000"/>
      <p:regular r:id="rId15"/>
    </p:embeddedFont>
    <p:embeddedFont>
      <p:font typeface="Montserrat Bold" charset="1" panose="00000600000000000000"/>
      <p:regular r:id="rId16"/>
    </p:embeddedFont>
    <p:embeddedFont>
      <p:font typeface="Montserrat Italics" charset="1" panose="00000500000000000000"/>
      <p:regular r:id="rId17"/>
    </p:embeddedFont>
    <p:embeddedFont>
      <p:font typeface="Montserrat Bold Italics" charset="1" panose="00000600000000000000"/>
      <p:regular r:id="rId18"/>
    </p:embeddedFont>
    <p:embeddedFont>
      <p:font typeface="Neue Machina UltraBold" charset="1" panose="00000900000000000000"/>
      <p:regular r:id="rId19"/>
    </p:embeddedFont>
    <p:embeddedFont>
      <p:font typeface="Canva Sans" charset="1" panose="020B0503030501040103"/>
      <p:regular r:id="rId20"/>
    </p:embeddedFont>
    <p:embeddedFont>
      <p:font typeface="Canva Sans Bold" charset="1" panose="020B0803030501040103"/>
      <p:regular r:id="rId21"/>
    </p:embeddedFont>
    <p:embeddedFont>
      <p:font typeface="Canva Sans Italics" charset="1" panose="020B0503030501040103"/>
      <p:regular r:id="rId22"/>
    </p:embeddedFont>
    <p:embeddedFont>
      <p:font typeface="Canva Sans Bold Italics" charset="1" panose="020B0803030501040103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slides/slide1.xml" Type="http://schemas.openxmlformats.org/officeDocument/2006/relationships/slide"/><Relationship Id="rId25" Target="slides/slide2.xml" Type="http://schemas.openxmlformats.org/officeDocument/2006/relationships/slide"/><Relationship Id="rId26" Target="slides/slide3.xml" Type="http://schemas.openxmlformats.org/officeDocument/2006/relationships/slide"/><Relationship Id="rId27" Target="slides/slide4.xml" Type="http://schemas.openxmlformats.org/officeDocument/2006/relationships/slide"/><Relationship Id="rId28" Target="slides/slide5.xml" Type="http://schemas.openxmlformats.org/officeDocument/2006/relationships/slide"/><Relationship Id="rId29" Target="slides/slide6.xml" Type="http://schemas.openxmlformats.org/officeDocument/2006/relationships/slide"/><Relationship Id="rId3" Target="viewProps.xml" Type="http://schemas.openxmlformats.org/officeDocument/2006/relationships/viewProps"/><Relationship Id="rId30" Target="slides/slide7.xml" Type="http://schemas.openxmlformats.org/officeDocument/2006/relationships/slide"/><Relationship Id="rId31" Target="slides/slide8.xml" Type="http://schemas.openxmlformats.org/officeDocument/2006/relationships/slide"/><Relationship Id="rId32" Target="slides/slide9.xml" Type="http://schemas.openxmlformats.org/officeDocument/2006/relationships/slide"/><Relationship Id="rId33" Target="slides/slide10.xml" Type="http://schemas.openxmlformats.org/officeDocument/2006/relationships/slide"/><Relationship Id="rId34" Target="slides/slide11.xml" Type="http://schemas.openxmlformats.org/officeDocument/2006/relationships/slide"/><Relationship Id="rId35" Target="slides/slide12.xml" Type="http://schemas.openxmlformats.org/officeDocument/2006/relationships/slide"/><Relationship Id="rId36" Target="slides/slide13.xml" Type="http://schemas.openxmlformats.org/officeDocument/2006/relationships/slide"/><Relationship Id="rId37" Target="slides/slide14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6.png" Type="http://schemas.openxmlformats.org/officeDocument/2006/relationships/image"/><Relationship Id="rId11" Target="../media/image47.svg" Type="http://schemas.openxmlformats.org/officeDocument/2006/relationships/image"/><Relationship Id="rId12" Target="../media/image48.png" Type="http://schemas.openxmlformats.org/officeDocument/2006/relationships/image"/><Relationship Id="rId13" Target="../media/image49.svg" Type="http://schemas.openxmlformats.org/officeDocument/2006/relationships/image"/><Relationship Id="rId14" Target="../media/image50.png" Type="http://schemas.openxmlformats.org/officeDocument/2006/relationships/image"/><Relationship Id="rId15" Target="../media/image51.svg" Type="http://schemas.openxmlformats.org/officeDocument/2006/relationships/image"/><Relationship Id="rId2" Target="../media/image38.gif" Type="http://schemas.openxmlformats.org/officeDocument/2006/relationships/image"/><Relationship Id="rId3" Target="../media/image39.gif" Type="http://schemas.openxmlformats.org/officeDocument/2006/relationships/image"/><Relationship Id="rId4" Target="../media/image40.png" Type="http://schemas.openxmlformats.org/officeDocument/2006/relationships/image"/><Relationship Id="rId5" Target="../media/image41.svg" Type="http://schemas.openxmlformats.org/officeDocument/2006/relationships/image"/><Relationship Id="rId6" Target="../media/image42.png" Type="http://schemas.openxmlformats.org/officeDocument/2006/relationships/image"/><Relationship Id="rId7" Target="../media/image43.svg" Type="http://schemas.openxmlformats.org/officeDocument/2006/relationships/image"/><Relationship Id="rId8" Target="../media/image44.png" Type="http://schemas.openxmlformats.org/officeDocument/2006/relationships/image"/><Relationship Id="rId9" Target="../media/image45.sv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3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36.png" Type="http://schemas.openxmlformats.org/officeDocument/2006/relationships/image"/><Relationship Id="rId7" Target="../media/image19.png" Type="http://schemas.openxmlformats.org/officeDocument/2006/relationships/image"/><Relationship Id="rId8" Target="../media/image17.png" Type="http://schemas.openxmlformats.org/officeDocument/2006/relationships/image"/><Relationship Id="rId9" Target="../media/image52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54.png" Type="http://schemas.openxmlformats.org/officeDocument/2006/relationships/image"/><Relationship Id="rId7" Target="../media/image55.pn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8.png" Type="http://schemas.openxmlformats.org/officeDocument/2006/relationships/image"/><Relationship Id="rId11" Target="../media/image59.png" Type="http://schemas.openxmlformats.org/officeDocument/2006/relationships/image"/><Relationship Id="rId12" Target="../media/image60.png" Type="http://schemas.openxmlformats.org/officeDocument/2006/relationships/image"/><Relationship Id="rId2" Target="../media/image56.jpeg" Type="http://schemas.openxmlformats.org/officeDocument/2006/relationships/image"/><Relationship Id="rId3" Target="../media/VAFazPSTUAk.mp4" Type="http://schemas.openxmlformats.org/officeDocument/2006/relationships/video"/><Relationship Id="rId4" Target="../media/VAFazPSTUAk.mp4" Type="http://schemas.microsoft.com/office/2007/relationships/media"/><Relationship Id="rId5" Target="../media/image1.png" Type="http://schemas.openxmlformats.org/officeDocument/2006/relationships/image"/><Relationship Id="rId6" Target="../media/image2.svg" Type="http://schemas.openxmlformats.org/officeDocument/2006/relationships/image"/><Relationship Id="rId7" Target="../media/image3.png" Type="http://schemas.openxmlformats.org/officeDocument/2006/relationships/image"/><Relationship Id="rId8" Target="../media/image4.svg" Type="http://schemas.openxmlformats.org/officeDocument/2006/relationships/image"/><Relationship Id="rId9" Target="../media/image57.jpe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VAFSkjtbd7g.mp4" Type="http://schemas.openxmlformats.org/officeDocument/2006/relationships/video"/><Relationship Id="rId11" Target="../media/VAFSkjtbd7g.mp4" Type="http://schemas.microsoft.com/office/2007/relationships/media"/><Relationship Id="rId12" Target="../media/image63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61.png" Type="http://schemas.openxmlformats.org/officeDocument/2006/relationships/image"/><Relationship Id="rId9" Target="../media/image62.jpe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.png" Type="http://schemas.openxmlformats.org/officeDocument/2006/relationships/image"/><Relationship Id="rId11" Target="../media/image8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11.png" Type="http://schemas.openxmlformats.org/officeDocument/2006/relationships/image"/><Relationship Id="rId9" Target="../media/image12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14.png" Type="http://schemas.openxmlformats.org/officeDocument/2006/relationships/image"/><Relationship Id="rId9" Target="../media/image15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6.pn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Relationship Id="rId7" Target="../media/image17.png" Type="http://schemas.openxmlformats.org/officeDocument/2006/relationships/image"/><Relationship Id="rId8" Target="../media/image18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2.png" Type="http://schemas.openxmlformats.org/officeDocument/2006/relationships/image"/><Relationship Id="rId11" Target="../media/image23.png" Type="http://schemas.openxmlformats.org/officeDocument/2006/relationships/image"/><Relationship Id="rId12" Target="../media/image24.png" Type="http://schemas.openxmlformats.org/officeDocument/2006/relationships/image"/><Relationship Id="rId13" Target="../media/image25.png" Type="http://schemas.openxmlformats.org/officeDocument/2006/relationships/image"/><Relationship Id="rId14" Target="../media/image26.jpeg" Type="http://schemas.openxmlformats.org/officeDocument/2006/relationships/image"/><Relationship Id="rId15" Target="../media/image27.jpe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9.png" Type="http://schemas.openxmlformats.org/officeDocument/2006/relationships/image"/><Relationship Id="rId7" Target="../media/image16.png" Type="http://schemas.openxmlformats.org/officeDocument/2006/relationships/image"/><Relationship Id="rId8" Target="../media/image20.png" Type="http://schemas.openxmlformats.org/officeDocument/2006/relationships/image"/><Relationship Id="rId9" Target="../media/image21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Relationship Id="rId3" Target="../media/image29.svg" Type="http://schemas.openxmlformats.org/officeDocument/2006/relationships/image"/><Relationship Id="rId4" Target="../media/image16.png" Type="http://schemas.openxmlformats.org/officeDocument/2006/relationships/image"/><Relationship Id="rId5" Target="../media/image30.png" Type="http://schemas.openxmlformats.org/officeDocument/2006/relationships/image"/><Relationship Id="rId6" Target="../media/image19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5.png" Type="http://schemas.openxmlformats.org/officeDocument/2006/relationships/image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31.png" Type="http://schemas.openxmlformats.org/officeDocument/2006/relationships/image"/><Relationship Id="rId7" Target="../media/image32.svg" Type="http://schemas.openxmlformats.org/officeDocument/2006/relationships/image"/><Relationship Id="rId8" Target="../media/image33.png" Type="http://schemas.openxmlformats.org/officeDocument/2006/relationships/image"/><Relationship Id="rId9" Target="../media/image34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VAFa23RTGi0.mp4" Type="http://schemas.openxmlformats.org/officeDocument/2006/relationships/video"/><Relationship Id="rId11" Target="../media/VAFa23RTGi0.mp4" Type="http://schemas.microsoft.com/office/2007/relationships/media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36.png" Type="http://schemas.openxmlformats.org/officeDocument/2006/relationships/image"/><Relationship Id="rId7" Target="../media/image19.png" Type="http://schemas.openxmlformats.org/officeDocument/2006/relationships/image"/><Relationship Id="rId8" Target="../media/image17.png" Type="http://schemas.openxmlformats.org/officeDocument/2006/relationships/image"/><Relationship Id="rId9" Target="../media/image37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3875567" y="-4926720"/>
            <a:ext cx="9808535" cy="9808535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1271731" y="6544095"/>
            <a:ext cx="6009009" cy="6009009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8100000">
            <a:off x="11884038" y="6896830"/>
            <a:ext cx="8209501" cy="6060105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8">
            <a:alphaModFix amt="81000"/>
          </a:blip>
          <a:srcRect l="0" t="0" r="0" b="0"/>
          <a:stretch>
            <a:fillRect/>
          </a:stretch>
        </p:blipFill>
        <p:spPr>
          <a:xfrm flipH="false" flipV="false" rot="-1393429">
            <a:off x="12271558" y="6401948"/>
            <a:ext cx="4723918" cy="2308815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9"/>
          <a:srcRect l="0" t="29429" r="0" b="29429"/>
          <a:stretch>
            <a:fillRect/>
          </a:stretch>
        </p:blipFill>
        <p:spPr>
          <a:xfrm flipH="false" flipV="false" rot="0">
            <a:off x="6980261" y="5943223"/>
            <a:ext cx="4327479" cy="600872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10">
            <a:alphaModFix amt="61000"/>
          </a:blip>
          <a:srcRect l="0" t="0" r="0" b="0"/>
          <a:stretch>
            <a:fillRect/>
          </a:stretch>
        </p:blipFill>
        <p:spPr>
          <a:xfrm flipH="false" flipV="false" rot="0">
            <a:off x="772244" y="1133360"/>
            <a:ext cx="5302520" cy="5410735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11">
            <a:alphaModFix amt="71000"/>
          </a:blip>
          <a:srcRect l="0" t="0" r="0" b="0"/>
          <a:stretch>
            <a:fillRect/>
          </a:stretch>
        </p:blipFill>
        <p:spPr>
          <a:xfrm flipH="false" flipV="false" rot="3042606">
            <a:off x="-947227" y="8169399"/>
            <a:ext cx="4602247" cy="3514966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1353896" y="3890997"/>
            <a:ext cx="15074737" cy="15683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781"/>
              </a:lnSpc>
            </a:pPr>
            <a:r>
              <a:rPr lang="en-US" sz="9129">
                <a:solidFill>
                  <a:srgbClr val="FFFFFF"/>
                </a:solidFill>
                <a:latin typeface="Neue Machina UltraBold"/>
              </a:rPr>
              <a:t>KRS Advanced Project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881319" y="6000283"/>
            <a:ext cx="1392674" cy="4391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21"/>
              </a:lnSpc>
            </a:pPr>
            <a:r>
              <a:rPr lang="en-US" sz="2586">
                <a:solidFill>
                  <a:srgbClr val="01204C"/>
                </a:solidFill>
                <a:latin typeface="Montserrat Bold"/>
              </a:rPr>
              <a:t>Team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891265" y="5952976"/>
            <a:ext cx="1392674" cy="5477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61"/>
              </a:lnSpc>
            </a:pPr>
            <a:r>
              <a:rPr lang="en-US" sz="3186">
                <a:solidFill>
                  <a:srgbClr val="01204C"/>
                </a:solidFill>
                <a:latin typeface="Montserrat Bold"/>
              </a:rPr>
              <a:t>4.20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5400000">
            <a:off x="8009370" y="2000945"/>
            <a:ext cx="4566075" cy="388116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alphaModFix amt="20999"/>
          </a:blip>
          <a:srcRect l="0" t="0" r="0" b="0"/>
          <a:stretch>
            <a:fillRect/>
          </a:stretch>
        </p:blipFill>
        <p:spPr>
          <a:xfrm flipH="false" flipV="false" rot="0">
            <a:off x="0" y="-824015"/>
            <a:ext cx="10264125" cy="11935029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653792" y="-2168001"/>
            <a:ext cx="7151163" cy="7151163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653792" y="5472552"/>
            <a:ext cx="7139781" cy="7139781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977844" y="777546"/>
            <a:ext cx="989727" cy="1260069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038069" y="8400149"/>
            <a:ext cx="899972" cy="12509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929607" y="3565060"/>
            <a:ext cx="1103805" cy="1111891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948562" y="5677642"/>
            <a:ext cx="1165183" cy="1165183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9110722" y="4954588"/>
            <a:ext cx="66556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Montserrat"/>
              </a:rPr>
              <a:t>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895350"/>
            <a:ext cx="5262117" cy="11852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748"/>
              </a:lnSpc>
            </a:pPr>
            <a:r>
              <a:rPr lang="en-US" sz="6963">
                <a:solidFill>
                  <a:srgbClr val="FFFFFF"/>
                </a:solidFill>
                <a:latin typeface="Neue Machina UltraBold"/>
              </a:rPr>
              <a:t>TIMELINE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250939" y="952500"/>
            <a:ext cx="4436309" cy="10487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42"/>
              </a:lnSpc>
            </a:pPr>
            <a:r>
              <a:rPr lang="en-US" sz="2959">
                <a:solidFill>
                  <a:srgbClr val="01204C"/>
                </a:solidFill>
                <a:latin typeface="Neue Machina UltraBold"/>
              </a:rPr>
              <a:t>Problem Overview and Ideation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020728" y="3682770"/>
            <a:ext cx="4711243" cy="9586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62"/>
              </a:lnSpc>
            </a:pPr>
            <a:r>
              <a:rPr lang="en-US" sz="2759">
                <a:solidFill>
                  <a:srgbClr val="01204C"/>
                </a:solidFill>
                <a:latin typeface="Neue Machina UltraBold"/>
              </a:rPr>
              <a:t>Requirement Analysis and Prototyping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020728" y="5648046"/>
            <a:ext cx="4698799" cy="13625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6"/>
              </a:lnSpc>
            </a:pPr>
            <a:r>
              <a:rPr lang="en-US" sz="2604">
                <a:solidFill>
                  <a:srgbClr val="01204C"/>
                </a:solidFill>
                <a:latin typeface="Neue Machina UltraBold"/>
              </a:rPr>
              <a:t>Unit Testing, Incremental evolution and refinement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186381" y="8638313"/>
            <a:ext cx="4500867" cy="9409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86"/>
              </a:lnSpc>
            </a:pPr>
            <a:r>
              <a:rPr lang="en-US" sz="2704">
                <a:solidFill>
                  <a:srgbClr val="01204C"/>
                </a:solidFill>
                <a:latin typeface="Neue Machina UltraBold"/>
              </a:rPr>
              <a:t>Industrial Deployment and Real time use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487719" y="-2942560"/>
            <a:ext cx="8996085" cy="8996085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2714326" y="6543974"/>
            <a:ext cx="5428652" cy="5428652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 rot="0">
            <a:off x="1791303" y="3342394"/>
            <a:ext cx="4290504" cy="4970298"/>
            <a:chOff x="0" y="0"/>
            <a:chExt cx="1565187" cy="1813178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1565187" cy="1813178"/>
            </a:xfrm>
            <a:custGeom>
              <a:avLst/>
              <a:gdLst/>
              <a:ahLst/>
              <a:cxnLst/>
              <a:rect r="r" b="b" t="t" l="l"/>
              <a:pathLst>
                <a:path h="1813178" w="1565187">
                  <a:moveTo>
                    <a:pt x="1440727" y="1813178"/>
                  </a:moveTo>
                  <a:lnTo>
                    <a:pt x="124460" y="1813178"/>
                  </a:lnTo>
                  <a:cubicBezTo>
                    <a:pt x="55880" y="1813178"/>
                    <a:pt x="0" y="1757298"/>
                    <a:pt x="0" y="168871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40727" y="0"/>
                  </a:lnTo>
                  <a:cubicBezTo>
                    <a:pt x="1509307" y="0"/>
                    <a:pt x="1565187" y="55880"/>
                    <a:pt x="1565187" y="124460"/>
                  </a:cubicBezTo>
                  <a:lnTo>
                    <a:pt x="1565187" y="1688718"/>
                  </a:lnTo>
                  <a:cubicBezTo>
                    <a:pt x="1565187" y="1757298"/>
                    <a:pt x="1509307" y="1813178"/>
                    <a:pt x="1440727" y="1813178"/>
                  </a:cubicBezTo>
                  <a:close/>
                </a:path>
              </a:pathLst>
            </a:custGeom>
            <a:solidFill>
              <a:srgbClr val="2D2F30">
                <a:alpha val="30980"/>
              </a:srgbClr>
            </a:solidFill>
          </p:spPr>
        </p:sp>
      </p:grpSp>
      <p:sp>
        <p:nvSpPr>
          <p:cNvPr name="AutoShape 6" id="6"/>
          <p:cNvSpPr/>
          <p:nvPr/>
        </p:nvSpPr>
        <p:spPr>
          <a:xfrm rot="-5400000">
            <a:off x="4692674" y="5631302"/>
            <a:ext cx="3774193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7" id="7"/>
          <p:cNvGrpSpPr/>
          <p:nvPr/>
        </p:nvGrpSpPr>
        <p:grpSpPr>
          <a:xfrm rot="0">
            <a:off x="6988431" y="3342394"/>
            <a:ext cx="4290504" cy="4970298"/>
            <a:chOff x="0" y="0"/>
            <a:chExt cx="1565187" cy="1813178"/>
          </a:xfrm>
        </p:grpSpPr>
        <p:sp>
          <p:nvSpPr>
            <p:cNvPr name="Freeform 8" id="8"/>
            <p:cNvSpPr/>
            <p:nvPr/>
          </p:nvSpPr>
          <p:spPr>
            <a:xfrm>
              <a:off x="0" y="0"/>
              <a:ext cx="1565187" cy="1813178"/>
            </a:xfrm>
            <a:custGeom>
              <a:avLst/>
              <a:gdLst/>
              <a:ahLst/>
              <a:cxnLst/>
              <a:rect r="r" b="b" t="t" l="l"/>
              <a:pathLst>
                <a:path h="1813178" w="1565187">
                  <a:moveTo>
                    <a:pt x="1440727" y="1813178"/>
                  </a:moveTo>
                  <a:lnTo>
                    <a:pt x="124460" y="1813178"/>
                  </a:lnTo>
                  <a:cubicBezTo>
                    <a:pt x="55880" y="1813178"/>
                    <a:pt x="0" y="1757298"/>
                    <a:pt x="0" y="168871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40727" y="0"/>
                  </a:lnTo>
                  <a:cubicBezTo>
                    <a:pt x="1509307" y="0"/>
                    <a:pt x="1565187" y="55880"/>
                    <a:pt x="1565187" y="124460"/>
                  </a:cubicBezTo>
                  <a:lnTo>
                    <a:pt x="1565187" y="1688718"/>
                  </a:lnTo>
                  <a:cubicBezTo>
                    <a:pt x="1565187" y="1757298"/>
                    <a:pt x="1509307" y="1813178"/>
                    <a:pt x="1440727" y="1813178"/>
                  </a:cubicBezTo>
                  <a:close/>
                </a:path>
              </a:pathLst>
            </a:custGeom>
            <a:solidFill>
              <a:srgbClr val="2D2F30">
                <a:alpha val="30980"/>
              </a:srgbClr>
            </a:solidFill>
          </p:spPr>
        </p:sp>
      </p:grpSp>
      <p:sp>
        <p:nvSpPr>
          <p:cNvPr name="AutoShape 9" id="9"/>
          <p:cNvSpPr/>
          <p:nvPr/>
        </p:nvSpPr>
        <p:spPr>
          <a:xfrm rot="-5400000">
            <a:off x="9954565" y="5631302"/>
            <a:ext cx="3774193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925882" y="6874980"/>
            <a:ext cx="6095177" cy="6095177"/>
          </a:xfrm>
          <a:prstGeom prst="rect">
            <a:avLst/>
          </a:prstGeom>
        </p:spPr>
      </p:pic>
      <p:grpSp>
        <p:nvGrpSpPr>
          <p:cNvPr name="Group 11" id="11"/>
          <p:cNvGrpSpPr/>
          <p:nvPr/>
        </p:nvGrpSpPr>
        <p:grpSpPr>
          <a:xfrm rot="0">
            <a:off x="12250322" y="3342394"/>
            <a:ext cx="4290504" cy="4970298"/>
            <a:chOff x="0" y="0"/>
            <a:chExt cx="1565187" cy="1813178"/>
          </a:xfrm>
        </p:grpSpPr>
        <p:sp>
          <p:nvSpPr>
            <p:cNvPr name="Freeform 12" id="12"/>
            <p:cNvSpPr/>
            <p:nvPr/>
          </p:nvSpPr>
          <p:spPr>
            <a:xfrm>
              <a:off x="0" y="0"/>
              <a:ext cx="1565187" cy="1813178"/>
            </a:xfrm>
            <a:custGeom>
              <a:avLst/>
              <a:gdLst/>
              <a:ahLst/>
              <a:cxnLst/>
              <a:rect r="r" b="b" t="t" l="l"/>
              <a:pathLst>
                <a:path h="1813178" w="1565187">
                  <a:moveTo>
                    <a:pt x="1440727" y="1813178"/>
                  </a:moveTo>
                  <a:lnTo>
                    <a:pt x="124460" y="1813178"/>
                  </a:lnTo>
                  <a:cubicBezTo>
                    <a:pt x="55880" y="1813178"/>
                    <a:pt x="0" y="1757298"/>
                    <a:pt x="0" y="168871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40727" y="0"/>
                  </a:lnTo>
                  <a:cubicBezTo>
                    <a:pt x="1509307" y="0"/>
                    <a:pt x="1565187" y="55880"/>
                    <a:pt x="1565187" y="124460"/>
                  </a:cubicBezTo>
                  <a:lnTo>
                    <a:pt x="1565187" y="1688718"/>
                  </a:lnTo>
                  <a:cubicBezTo>
                    <a:pt x="1565187" y="1757298"/>
                    <a:pt x="1509307" y="1813178"/>
                    <a:pt x="1440727" y="1813178"/>
                  </a:cubicBezTo>
                  <a:close/>
                </a:path>
              </a:pathLst>
            </a:custGeom>
            <a:solidFill>
              <a:srgbClr val="2D2F30">
                <a:alpha val="30980"/>
              </a:srgbClr>
            </a:solidFill>
          </p:spPr>
        </p:sp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6"/>
          <a:srcRect l="0" t="0" r="5349" b="0"/>
          <a:stretch>
            <a:fillRect/>
          </a:stretch>
        </p:blipFill>
        <p:spPr>
          <a:xfrm flipH="false" flipV="false" rot="-320654">
            <a:off x="15023685" y="2224"/>
            <a:ext cx="4471230" cy="2308815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4661459">
            <a:off x="-860948" y="8286627"/>
            <a:ext cx="2778658" cy="2285446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8"/>
          <a:srcRect l="0" t="0" r="0" b="0"/>
          <a:stretch>
            <a:fillRect/>
          </a:stretch>
        </p:blipFill>
        <p:spPr>
          <a:xfrm flipH="false" flipV="false" rot="0">
            <a:off x="15778223" y="6543974"/>
            <a:ext cx="7210834" cy="5994006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9">
            <a:alphaModFix amt="1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3672191" y="0"/>
            <a:ext cx="10877477" cy="10224828"/>
          </a:xfrm>
          <a:prstGeom prst="rect">
            <a:avLst/>
          </a:prstGeom>
        </p:spPr>
      </p:pic>
      <p:sp>
        <p:nvSpPr>
          <p:cNvPr name="TextBox 17" id="17"/>
          <p:cNvSpPr txBox="true"/>
          <p:nvPr/>
        </p:nvSpPr>
        <p:spPr>
          <a:xfrm rot="0">
            <a:off x="1028700" y="828675"/>
            <a:ext cx="7119102" cy="1685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3667"/>
              </a:lnSpc>
            </a:pPr>
            <a:r>
              <a:rPr lang="en-US" sz="9762">
                <a:solidFill>
                  <a:srgbClr val="FFFFFF"/>
                </a:solidFill>
                <a:latin typeface="Neue Machina UltraBold"/>
              </a:rPr>
              <a:t>Roadmap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132974" y="3677531"/>
            <a:ext cx="2598564" cy="6711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32"/>
              </a:lnSpc>
            </a:pPr>
            <a:r>
              <a:rPr lang="en-US" sz="3951">
                <a:solidFill>
                  <a:srgbClr val="FFFFFF"/>
                </a:solidFill>
                <a:latin typeface="Neue Machina UltraBold"/>
              </a:rPr>
              <a:t>Done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941018" y="4576680"/>
            <a:ext cx="3943428" cy="2956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53387" indent="-226693" lvl="1">
              <a:lnSpc>
                <a:spcPts val="2939"/>
              </a:lnSpc>
              <a:buFont typeface="Arial"/>
              <a:buChar char="•"/>
            </a:pPr>
            <a:r>
              <a:rPr lang="en-US" sz="2099">
                <a:solidFill>
                  <a:srgbClr val="FFFFFF"/>
                </a:solidFill>
                <a:latin typeface="Montserrat"/>
              </a:rPr>
              <a:t>Idea Generation</a:t>
            </a:r>
          </a:p>
          <a:p>
            <a:pPr marL="453387" indent="-226693" lvl="1">
              <a:lnSpc>
                <a:spcPts val="2939"/>
              </a:lnSpc>
              <a:buFont typeface="Arial"/>
              <a:buChar char="•"/>
            </a:pPr>
            <a:r>
              <a:rPr lang="en-US" sz="2099">
                <a:solidFill>
                  <a:srgbClr val="FFFFFF"/>
                </a:solidFill>
                <a:latin typeface="Montserrat"/>
              </a:rPr>
              <a:t>Abstract Construction</a:t>
            </a:r>
          </a:p>
          <a:p>
            <a:pPr marL="453387" indent="-226693" lvl="1">
              <a:lnSpc>
                <a:spcPts val="2939"/>
              </a:lnSpc>
              <a:buFont typeface="Arial"/>
              <a:buChar char="•"/>
            </a:pPr>
            <a:r>
              <a:rPr lang="en-US" sz="2099">
                <a:solidFill>
                  <a:srgbClr val="FFFFFF"/>
                </a:solidFill>
                <a:latin typeface="Montserrat"/>
              </a:rPr>
              <a:t>Project Presentation</a:t>
            </a:r>
          </a:p>
          <a:p>
            <a:pPr marL="453387" indent="-226693" lvl="1">
              <a:lnSpc>
                <a:spcPts val="2939"/>
              </a:lnSpc>
              <a:buFont typeface="Arial"/>
              <a:buChar char="•"/>
            </a:pPr>
            <a:r>
              <a:rPr lang="en-US" sz="2099">
                <a:solidFill>
                  <a:srgbClr val="FFFFFF"/>
                </a:solidFill>
                <a:latin typeface="Montserrat"/>
              </a:rPr>
              <a:t>Basic Prototype Creation</a:t>
            </a:r>
          </a:p>
          <a:p>
            <a:pPr marL="453387" indent="-226693" lvl="1">
              <a:lnSpc>
                <a:spcPts val="2939"/>
              </a:lnSpc>
              <a:buFont typeface="Arial"/>
              <a:buChar char="•"/>
            </a:pPr>
            <a:r>
              <a:rPr lang="en-US" sz="2099">
                <a:solidFill>
                  <a:srgbClr val="FFFFFF"/>
                </a:solidFill>
                <a:latin typeface="Montserrat"/>
              </a:rPr>
              <a:t>Future Scope Evaluation</a:t>
            </a:r>
          </a:p>
          <a:p>
            <a:pPr marL="453387" indent="-226693" lvl="1">
              <a:lnSpc>
                <a:spcPts val="2939"/>
              </a:lnSpc>
              <a:buFont typeface="Arial"/>
              <a:buChar char="•"/>
            </a:pPr>
            <a:r>
              <a:rPr lang="en-US" sz="2099">
                <a:solidFill>
                  <a:srgbClr val="FFFFFF"/>
                </a:solidFill>
                <a:latin typeface="Montserrat"/>
              </a:rPr>
              <a:t>Feasibility Study</a:t>
            </a:r>
          </a:p>
          <a:p>
            <a:pPr marL="453387" indent="-226693" lvl="1">
              <a:lnSpc>
                <a:spcPts val="2939"/>
              </a:lnSpc>
              <a:buFont typeface="Arial"/>
              <a:buChar char="•"/>
            </a:pPr>
            <a:r>
              <a:rPr lang="en-US" sz="2099">
                <a:solidFill>
                  <a:srgbClr val="FFFFFF"/>
                </a:solidFill>
                <a:latin typeface="Montserrat"/>
              </a:rPr>
              <a:t>Requirement Analysis</a:t>
            </a:r>
          </a:p>
          <a:p>
            <a:pPr marL="453387" indent="-226693" lvl="1">
              <a:lnSpc>
                <a:spcPts val="2939"/>
              </a:lnSpc>
              <a:buFont typeface="Arial"/>
              <a:buChar char="•"/>
            </a:pPr>
            <a:r>
              <a:rPr lang="en-US" sz="2099">
                <a:solidFill>
                  <a:srgbClr val="FFFFFF"/>
                </a:solidFill>
                <a:latin typeface="Montserrat"/>
              </a:rPr>
              <a:t>Base Demo Coding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7441754" y="3677531"/>
            <a:ext cx="3537923" cy="6711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32"/>
              </a:lnSpc>
            </a:pPr>
            <a:r>
              <a:rPr lang="en-US" sz="3951">
                <a:solidFill>
                  <a:srgbClr val="FFFFFF"/>
                </a:solidFill>
                <a:latin typeface="Neue Machina UltraBold"/>
              </a:rPr>
              <a:t>To be Done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7137701" y="4592390"/>
            <a:ext cx="4012599" cy="1470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FFFFFF"/>
                </a:solidFill>
                <a:latin typeface="Montserrat"/>
              </a:rPr>
              <a:t>Complete Prototype</a:t>
            </a:r>
          </a:p>
          <a:p>
            <a:pPr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FFFFFF"/>
                </a:solidFill>
                <a:latin typeface="Montserrat"/>
              </a:rPr>
              <a:t>API Integration</a:t>
            </a:r>
          </a:p>
          <a:p>
            <a:pPr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FFFFFF"/>
                </a:solidFill>
                <a:latin typeface="Montserrat"/>
              </a:rPr>
              <a:t>Unit Testing &amp; Refinement</a:t>
            </a:r>
          </a:p>
          <a:p>
            <a:pPr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FFFFFF"/>
                </a:solidFill>
                <a:latin typeface="Montserrat"/>
              </a:rPr>
              <a:t>Complete Application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2403636" y="4459854"/>
            <a:ext cx="3941574" cy="1934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FFFFFF"/>
                </a:solidFill>
                <a:latin typeface="Montserrat"/>
              </a:rPr>
              <a:t>SOS</a:t>
            </a:r>
          </a:p>
          <a:p>
            <a:pPr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FFFFFF"/>
                </a:solidFill>
                <a:latin typeface="Montserrat"/>
              </a:rPr>
              <a:t>Live Tracking</a:t>
            </a:r>
          </a:p>
          <a:p>
            <a:pPr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FFFFFF"/>
                </a:solidFill>
                <a:latin typeface="Montserrat"/>
              </a:rPr>
              <a:t>Emergency Prioritizing</a:t>
            </a:r>
          </a:p>
          <a:p>
            <a:pPr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FFFFFF"/>
                </a:solidFill>
                <a:latin typeface="Montserrat"/>
              </a:rPr>
              <a:t>Fleet Management</a:t>
            </a:r>
          </a:p>
          <a:p>
            <a:pPr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FFFFFF"/>
                </a:solidFill>
                <a:latin typeface="Montserrat"/>
              </a:rPr>
              <a:t>KYC verification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2560445" y="3677531"/>
            <a:ext cx="3784764" cy="6711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32"/>
              </a:lnSpc>
            </a:pPr>
            <a:r>
              <a:rPr lang="en-US" sz="3951">
                <a:solidFill>
                  <a:srgbClr val="FFFFFF"/>
                </a:solidFill>
                <a:latin typeface="Neue Machina UltraBold"/>
              </a:rPr>
              <a:t>Future Scope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6724066" y="-3249112"/>
            <a:ext cx="11805542" cy="11805542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203420" y="1177460"/>
            <a:ext cx="11805542" cy="11805542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13205205" y="4667812"/>
            <a:ext cx="8893252" cy="8315191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1365435">
            <a:off x="-3790155" y="-730855"/>
            <a:ext cx="6282382" cy="6378053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2869335" y="3282017"/>
            <a:ext cx="12549329" cy="43685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90"/>
              </a:lnSpc>
            </a:pPr>
            <a:r>
              <a:rPr lang="en-US" sz="4136">
                <a:solidFill>
                  <a:srgbClr val="FFFFFF"/>
                </a:solidFill>
                <a:latin typeface="Neue Machina UltraBold"/>
              </a:rPr>
              <a:t>Emergency, meet Technology. </a:t>
            </a:r>
          </a:p>
          <a:p>
            <a:pPr algn="ctr">
              <a:lnSpc>
                <a:spcPts val="5790"/>
              </a:lnSpc>
            </a:pPr>
          </a:p>
          <a:p>
            <a:pPr algn="ctr">
              <a:lnSpc>
                <a:spcPts val="5790"/>
              </a:lnSpc>
            </a:pPr>
            <a:r>
              <a:rPr lang="en-US" sz="4136">
                <a:solidFill>
                  <a:srgbClr val="FFFFFF"/>
                </a:solidFill>
                <a:latin typeface="Neue Machina UltraBold"/>
              </a:rPr>
              <a:t>With our project, we're planning to revolutionize the road to rescue, creating a flashpass, making it smoother, faster, and more effective for people in crisis.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2020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>
            <a:alphaModFix amt="20999"/>
          </a:blip>
          <a:srcRect l="0" t="0" r="0" b="0"/>
          <a:stretch>
            <a:fillRect/>
          </a:stretch>
        </p:blipFill>
        <p:spPr>
          <a:xfrm flipH="false" flipV="false" rot="0">
            <a:off x="3497840" y="-502660"/>
            <a:ext cx="11292320" cy="1129232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2168384" y="-2084520"/>
            <a:ext cx="8831880" cy="883188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3961" t="0" r="38317" b="0"/>
          <a:stretch>
            <a:fillRect/>
          </a:stretch>
        </p:blipFill>
        <p:spPr>
          <a:xfrm flipH="false" flipV="false" rot="0">
            <a:off x="14003705" y="3760419"/>
            <a:ext cx="6511191" cy="11280306"/>
          </a:xfrm>
          <a:prstGeom prst="rect">
            <a:avLst/>
          </a:prstGeom>
        </p:spPr>
      </p:pic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4501911" y="3125236"/>
            <a:ext cx="3678177" cy="3678177"/>
            <a:chOff x="0" y="0"/>
            <a:chExt cx="6350000" cy="6350000"/>
          </a:xfrm>
        </p:grpSpPr>
        <p:sp>
          <p:nvSpPr>
            <p:cNvPr name="Freeform 6" id="6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5080000" y="6350000"/>
                  </a:moveTo>
                  <a:lnTo>
                    <a:pt x="1270000" y="6350000"/>
                  </a:lnTo>
                  <a:cubicBezTo>
                    <a:pt x="568960" y="6350000"/>
                    <a:pt x="0" y="5781040"/>
                    <a:pt x="0" y="5080000"/>
                  </a:cubicBezTo>
                  <a:lnTo>
                    <a:pt x="0" y="1270000"/>
                  </a:lnTo>
                  <a:cubicBezTo>
                    <a:pt x="0" y="568960"/>
                    <a:pt x="568960" y="0"/>
                    <a:pt x="1270000" y="0"/>
                  </a:cubicBezTo>
                  <a:lnTo>
                    <a:pt x="5080000" y="0"/>
                  </a:lnTo>
                  <a:cubicBezTo>
                    <a:pt x="5781040" y="0"/>
                    <a:pt x="6350000" y="568960"/>
                    <a:pt x="6350000" y="1270000"/>
                  </a:cubicBezTo>
                  <a:lnTo>
                    <a:pt x="6350000" y="5080000"/>
                  </a:lnTo>
                  <a:cubicBezTo>
                    <a:pt x="6350000" y="5781040"/>
                    <a:pt x="5781040" y="6350000"/>
                    <a:pt x="5080000" y="6350000"/>
                  </a:cubicBezTo>
                  <a:close/>
                </a:path>
              </a:pathLst>
            </a:custGeom>
            <a:blipFill>
              <a:blip r:embed="rId9"/>
              <a:stretch>
                <a:fillRect l="-56812" r="-75059" t="-91574" b="-220641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5080000" y="19050"/>
                  </a:moveTo>
                  <a:cubicBezTo>
                    <a:pt x="5769610" y="19050"/>
                    <a:pt x="6330950" y="580390"/>
                    <a:pt x="6330950" y="1270000"/>
                  </a:cubicBezTo>
                  <a:lnTo>
                    <a:pt x="6330950" y="5080000"/>
                  </a:lnTo>
                  <a:cubicBezTo>
                    <a:pt x="6330950" y="5769610"/>
                    <a:pt x="5769610" y="6330950"/>
                    <a:pt x="5080000" y="6330950"/>
                  </a:cubicBezTo>
                  <a:lnTo>
                    <a:pt x="1270000" y="6330950"/>
                  </a:lnTo>
                  <a:cubicBezTo>
                    <a:pt x="580390" y="6330950"/>
                    <a:pt x="19050" y="5769610"/>
                    <a:pt x="19050" y="5080000"/>
                  </a:cubicBezTo>
                  <a:lnTo>
                    <a:pt x="19050" y="1270000"/>
                  </a:lnTo>
                  <a:cubicBezTo>
                    <a:pt x="19050" y="580390"/>
                    <a:pt x="580390" y="19050"/>
                    <a:pt x="1270000" y="19050"/>
                  </a:cubicBezTo>
                  <a:lnTo>
                    <a:pt x="5080000" y="19050"/>
                  </a:lnTo>
                  <a:moveTo>
                    <a:pt x="5080000" y="0"/>
                  </a:moveTo>
                  <a:lnTo>
                    <a:pt x="1270000" y="0"/>
                  </a:lnTo>
                  <a:cubicBezTo>
                    <a:pt x="568960" y="0"/>
                    <a:pt x="0" y="568960"/>
                    <a:pt x="0" y="1270000"/>
                  </a:cubicBezTo>
                  <a:lnTo>
                    <a:pt x="0" y="5080000"/>
                  </a:lnTo>
                  <a:cubicBezTo>
                    <a:pt x="0" y="5781040"/>
                    <a:pt x="568960" y="6350000"/>
                    <a:pt x="1270000" y="6350000"/>
                  </a:cubicBezTo>
                  <a:lnTo>
                    <a:pt x="5080000" y="6350000"/>
                  </a:lnTo>
                  <a:cubicBezTo>
                    <a:pt x="5781040" y="6350000"/>
                    <a:pt x="6350000" y="5781040"/>
                    <a:pt x="6350000" y="5080000"/>
                  </a:cubicBezTo>
                  <a:lnTo>
                    <a:pt x="6350000" y="1270000"/>
                  </a:lnTo>
                  <a:cubicBezTo>
                    <a:pt x="6350000" y="568960"/>
                    <a:pt x="5781040" y="0"/>
                    <a:pt x="5080000" y="0"/>
                  </a:cubicBezTo>
                  <a:lnTo>
                    <a:pt x="5080000" y="0"/>
                  </a:lnTo>
                  <a:close/>
                </a:path>
              </a:pathLst>
            </a:custGeom>
            <a:solidFill>
              <a:srgbClr val="2CA0E2"/>
            </a:solid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0179071" y="3125236"/>
            <a:ext cx="3678177" cy="3678177"/>
            <a:chOff x="0" y="0"/>
            <a:chExt cx="6350000" cy="6350000"/>
          </a:xfrm>
        </p:grpSpPr>
        <p:sp>
          <p:nvSpPr>
            <p:cNvPr name="Freeform 9" id="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5080000" y="6350000"/>
                  </a:moveTo>
                  <a:lnTo>
                    <a:pt x="1270000" y="6350000"/>
                  </a:lnTo>
                  <a:cubicBezTo>
                    <a:pt x="568960" y="6350000"/>
                    <a:pt x="0" y="5781040"/>
                    <a:pt x="0" y="5080000"/>
                  </a:cubicBezTo>
                  <a:lnTo>
                    <a:pt x="0" y="1270000"/>
                  </a:lnTo>
                  <a:cubicBezTo>
                    <a:pt x="0" y="568960"/>
                    <a:pt x="568960" y="0"/>
                    <a:pt x="1270000" y="0"/>
                  </a:cubicBezTo>
                  <a:lnTo>
                    <a:pt x="5080000" y="0"/>
                  </a:lnTo>
                  <a:cubicBezTo>
                    <a:pt x="5781040" y="0"/>
                    <a:pt x="6350000" y="568960"/>
                    <a:pt x="6350000" y="1270000"/>
                  </a:cubicBezTo>
                  <a:lnTo>
                    <a:pt x="6350000" y="5080000"/>
                  </a:lnTo>
                  <a:cubicBezTo>
                    <a:pt x="6350000" y="5781040"/>
                    <a:pt x="5781040" y="6350000"/>
                    <a:pt x="5080000" y="6350000"/>
                  </a:cubicBezTo>
                  <a:close/>
                </a:path>
              </a:pathLst>
            </a:custGeom>
            <a:blipFill>
              <a:blip r:embed="rId10"/>
              <a:stretch>
                <a:fillRect l="-29965" r="-50218" t="-20295" b="-122743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5080000" y="19050"/>
                  </a:moveTo>
                  <a:cubicBezTo>
                    <a:pt x="5769610" y="19050"/>
                    <a:pt x="6330950" y="580390"/>
                    <a:pt x="6330950" y="1270000"/>
                  </a:cubicBezTo>
                  <a:lnTo>
                    <a:pt x="6330950" y="5080000"/>
                  </a:lnTo>
                  <a:cubicBezTo>
                    <a:pt x="6330950" y="5769610"/>
                    <a:pt x="5769610" y="6330950"/>
                    <a:pt x="5080000" y="6330950"/>
                  </a:cubicBezTo>
                  <a:lnTo>
                    <a:pt x="1270000" y="6330950"/>
                  </a:lnTo>
                  <a:cubicBezTo>
                    <a:pt x="580390" y="6330950"/>
                    <a:pt x="19050" y="5769610"/>
                    <a:pt x="19050" y="5080000"/>
                  </a:cubicBezTo>
                  <a:lnTo>
                    <a:pt x="19050" y="1270000"/>
                  </a:lnTo>
                  <a:cubicBezTo>
                    <a:pt x="19050" y="580390"/>
                    <a:pt x="580390" y="19050"/>
                    <a:pt x="1270000" y="19050"/>
                  </a:cubicBezTo>
                  <a:lnTo>
                    <a:pt x="5080000" y="19050"/>
                  </a:lnTo>
                  <a:moveTo>
                    <a:pt x="5080000" y="0"/>
                  </a:moveTo>
                  <a:lnTo>
                    <a:pt x="1270000" y="0"/>
                  </a:lnTo>
                  <a:cubicBezTo>
                    <a:pt x="568960" y="0"/>
                    <a:pt x="0" y="568960"/>
                    <a:pt x="0" y="1270000"/>
                  </a:cubicBezTo>
                  <a:lnTo>
                    <a:pt x="0" y="5080000"/>
                  </a:lnTo>
                  <a:cubicBezTo>
                    <a:pt x="0" y="5781040"/>
                    <a:pt x="568960" y="6350000"/>
                    <a:pt x="1270000" y="6350000"/>
                  </a:cubicBezTo>
                  <a:lnTo>
                    <a:pt x="5080000" y="6350000"/>
                  </a:lnTo>
                  <a:cubicBezTo>
                    <a:pt x="5781040" y="6350000"/>
                    <a:pt x="6350000" y="5781040"/>
                    <a:pt x="6350000" y="5080000"/>
                  </a:cubicBezTo>
                  <a:lnTo>
                    <a:pt x="6350000" y="1270000"/>
                  </a:lnTo>
                  <a:cubicBezTo>
                    <a:pt x="6350000" y="568960"/>
                    <a:pt x="5781040" y="0"/>
                    <a:pt x="5080000" y="0"/>
                  </a:cubicBezTo>
                  <a:lnTo>
                    <a:pt x="5080000" y="0"/>
                  </a:lnTo>
                  <a:close/>
                </a:path>
              </a:pathLst>
            </a:custGeom>
            <a:solidFill>
              <a:srgbClr val="2CA0E2"/>
            </a:solidFill>
          </p:spPr>
        </p:sp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11"/>
          <a:srcRect l="0" t="8078" r="0" b="8078"/>
          <a:stretch>
            <a:fillRect/>
          </a:stretch>
        </p:blipFill>
        <p:spPr>
          <a:xfrm flipH="false" flipV="false" rot="4238979">
            <a:off x="-570823" y="-2049407"/>
            <a:ext cx="4166914" cy="5774713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2"/>
          <a:srcRect l="0" t="4102" r="0" b="4102"/>
          <a:stretch>
            <a:fillRect/>
          </a:stretch>
        </p:blipFill>
        <p:spPr>
          <a:xfrm flipH="false" flipV="false" rot="-3223036">
            <a:off x="15391848" y="7062655"/>
            <a:ext cx="6561048" cy="3553377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5584449" y="828675"/>
            <a:ext cx="7119102" cy="1685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667"/>
              </a:lnSpc>
            </a:pPr>
            <a:r>
              <a:rPr lang="en-US" sz="9762">
                <a:solidFill>
                  <a:srgbClr val="FFFFFF"/>
                </a:solidFill>
                <a:latin typeface="Neue Machina UltraBold"/>
              </a:rPr>
              <a:t>Team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543691" y="6853758"/>
            <a:ext cx="3594618" cy="5137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34"/>
              </a:lnSpc>
            </a:pPr>
            <a:r>
              <a:rPr lang="en-US" sz="3024">
                <a:solidFill>
                  <a:srgbClr val="FFFFFF"/>
                </a:solidFill>
                <a:latin typeface="Montserrat Semi-Bold Bold"/>
              </a:rPr>
              <a:t>Sohini Joarder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4828934" y="7559668"/>
            <a:ext cx="3024132" cy="323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48"/>
              </a:lnSpc>
            </a:pPr>
            <a:r>
              <a:rPr lang="en-US" sz="1891">
                <a:solidFill>
                  <a:srgbClr val="FFFFFF"/>
                </a:solidFill>
                <a:latin typeface="Montserrat Bold"/>
              </a:rPr>
              <a:t>Chief Circuit Builder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046879" y="6915157"/>
            <a:ext cx="3942561" cy="5137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34"/>
              </a:lnSpc>
            </a:pPr>
            <a:r>
              <a:rPr lang="en-US" sz="3024">
                <a:solidFill>
                  <a:srgbClr val="FFFFFF"/>
                </a:solidFill>
                <a:latin typeface="Montserrat Semi-Bold Bold"/>
              </a:rPr>
              <a:t>Kishan Kumar Alok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633555" y="7559668"/>
            <a:ext cx="2769207" cy="323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48"/>
              </a:lnSpc>
            </a:pPr>
            <a:r>
              <a:rPr lang="en-US" sz="1891">
                <a:solidFill>
                  <a:srgbClr val="FFFFFF"/>
                </a:solidFill>
                <a:latin typeface="Montserrat Bold"/>
              </a:rPr>
              <a:t>Deputy Wiring Wizard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3354044" y="1024236"/>
            <a:ext cx="6896632" cy="6896632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4831439" y="3191290"/>
            <a:ext cx="8086060" cy="808606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5400000">
            <a:off x="11928816" y="449266"/>
            <a:ext cx="12718369" cy="9388469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8"/>
          <a:srcRect l="0" t="0" r="0" b="0"/>
          <a:stretch>
            <a:fillRect/>
          </a:stretch>
        </p:blipFill>
        <p:spPr>
          <a:xfrm flipH="false" flipV="false" rot="1235863">
            <a:off x="-2683064" y="2931602"/>
            <a:ext cx="5366128" cy="5017329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2770184" y="66075"/>
            <a:ext cx="12747631" cy="28374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154"/>
              </a:lnSpc>
              <a:spcBef>
                <a:spcPct val="0"/>
              </a:spcBef>
            </a:pPr>
            <a:r>
              <a:rPr lang="en-US" sz="16538" u="none">
                <a:solidFill>
                  <a:srgbClr val="D9D9D9"/>
                </a:solidFill>
                <a:latin typeface="FS Gravity"/>
              </a:rPr>
              <a:t>THANK YOU!</a:t>
            </a:r>
          </a:p>
        </p:txBody>
      </p:sp>
      <p:pic>
        <p:nvPicPr>
          <p:cNvPr name="Picture 7" id="7">
            <a:hlinkClick action="ppaction://media"/>
          </p:cNvPr>
          <p:cNvPicPr>
            <a:picLocks noChangeAspect="true"/>
          </p:cNvPicPr>
          <p:nvPr>
            <a:videoFile r:link="rId10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9"/>
          <a:srcRect l="0" t="0" r="0" b="0"/>
          <a:stretch>
            <a:fillRect/>
          </a:stretch>
        </p:blipFill>
        <p:spPr>
          <a:xfrm flipH="false" flipV="false" rot="0">
            <a:off x="4142426" y="3211511"/>
            <a:ext cx="10003147" cy="4401385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0" y="8684850"/>
            <a:ext cx="18288000" cy="413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38"/>
              </a:lnSpc>
              <a:spcBef>
                <a:spcPct val="0"/>
              </a:spcBef>
            </a:pPr>
            <a:r>
              <a:rPr lang="en-US" sz="2455">
                <a:solidFill>
                  <a:srgbClr val="FFFFFF"/>
                </a:solidFill>
                <a:latin typeface="Montserrat"/>
              </a:rPr>
              <a:t>2005807@kiit.ac.in : Kishan Kumar Alok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0" y="9336846"/>
            <a:ext cx="18288000" cy="413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38"/>
              </a:lnSpc>
              <a:spcBef>
                <a:spcPct val="0"/>
              </a:spcBef>
            </a:pPr>
            <a:r>
              <a:rPr lang="en-US" sz="2455">
                <a:solidFill>
                  <a:srgbClr val="FFFFFF"/>
                </a:solidFill>
                <a:latin typeface="Montserrat"/>
              </a:rPr>
              <a:t>SCE, KIIT University, Bhubaneswar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0" y="8032855"/>
            <a:ext cx="18288000" cy="413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38"/>
              </a:lnSpc>
              <a:spcBef>
                <a:spcPct val="0"/>
              </a:spcBef>
            </a:pPr>
            <a:r>
              <a:rPr lang="en-US" sz="2455">
                <a:solidFill>
                  <a:srgbClr val="FFFFFF"/>
                </a:solidFill>
                <a:latin typeface="Montserrat"/>
              </a:rPr>
              <a:t>20051108@kiit.ac.in : Sohini Joarder</a:t>
            </a:r>
          </a:p>
        </p:txBody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12">
            <a:alphaModFix amt="70000"/>
          </a:blip>
          <a:srcRect l="0" t="0" r="0" b="0"/>
          <a:stretch>
            <a:fillRect/>
          </a:stretch>
        </p:blipFill>
        <p:spPr>
          <a:xfrm flipH="false" flipV="false" rot="0">
            <a:off x="16615777" y="3621696"/>
            <a:ext cx="4903845" cy="563660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3875567" y="-5108501"/>
            <a:ext cx="9808535" cy="9808535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1823539" y="6359184"/>
            <a:ext cx="8086060" cy="808606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5400000">
            <a:off x="9029493" y="1664950"/>
            <a:ext cx="12718369" cy="9388469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8"/>
          <a:srcRect l="0" t="0" r="0" b="0"/>
          <a:stretch>
            <a:fillRect/>
          </a:stretch>
        </p:blipFill>
        <p:spPr>
          <a:xfrm flipH="false" flipV="false" rot="0">
            <a:off x="533898" y="2346313"/>
            <a:ext cx="2292647" cy="2635226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9"/>
          <a:srcRect l="0" t="0" r="0" b="0"/>
          <a:stretch>
            <a:fillRect/>
          </a:stretch>
        </p:blipFill>
        <p:spPr>
          <a:xfrm flipH="false" flipV="false" rot="1953174">
            <a:off x="-59279" y="8766770"/>
            <a:ext cx="5153321" cy="3040459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10"/>
          <a:srcRect l="0" t="0" r="0" b="0"/>
          <a:stretch>
            <a:fillRect/>
          </a:stretch>
        </p:blipFill>
        <p:spPr>
          <a:xfrm flipH="false" flipV="false" rot="0">
            <a:off x="12726913" y="1664932"/>
            <a:ext cx="6888896" cy="7185289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889677" y="4848190"/>
            <a:ext cx="10837236" cy="33444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861"/>
              </a:lnSpc>
            </a:pPr>
            <a:r>
              <a:rPr lang="en-US" sz="6329">
                <a:solidFill>
                  <a:srgbClr val="FFFFFF"/>
                </a:solidFill>
                <a:latin typeface="Neue Machina UltraBold"/>
              </a:rPr>
              <a:t>Emergency Vehicles Smart Traffic Management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11"/>
          <a:srcRect l="0" t="29429" r="0" b="29429"/>
          <a:stretch>
            <a:fillRect/>
          </a:stretch>
        </p:blipFill>
        <p:spPr>
          <a:xfrm flipH="false" flipV="false" rot="0">
            <a:off x="5144556" y="3875767"/>
            <a:ext cx="4327479" cy="600872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5805274" y="3877265"/>
            <a:ext cx="3006042" cy="5312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21"/>
              </a:lnSpc>
            </a:pPr>
            <a:r>
              <a:rPr lang="en-US" sz="3086">
                <a:solidFill>
                  <a:srgbClr val="01204C"/>
                </a:solidFill>
                <a:latin typeface="Montserrat Bold"/>
              </a:rPr>
              <a:t>Life X Lane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833134">
            <a:off x="-234626" y="7511228"/>
            <a:ext cx="8732717" cy="6446333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2686091" y="-3553501"/>
            <a:ext cx="7966832" cy="7966832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12719" r="38317" b="0"/>
          <a:stretch>
            <a:fillRect/>
          </a:stretch>
        </p:blipFill>
        <p:spPr>
          <a:xfrm flipH="false" flipV="false" rot="0">
            <a:off x="13500499" y="-175159"/>
            <a:ext cx="7517602" cy="10637319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8"/>
          <a:srcRect l="0" t="0" r="0" b="0"/>
          <a:stretch>
            <a:fillRect/>
          </a:stretch>
        </p:blipFill>
        <p:spPr>
          <a:xfrm flipH="false" flipV="false" rot="0">
            <a:off x="12802533" y="429915"/>
            <a:ext cx="3874294" cy="2862135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9"/>
          <a:srcRect l="0" t="0" r="0" b="0"/>
          <a:stretch>
            <a:fillRect/>
          </a:stretch>
        </p:blipFill>
        <p:spPr>
          <a:xfrm flipH="false" flipV="false" rot="0">
            <a:off x="-3182205" y="7046518"/>
            <a:ext cx="8959061" cy="6831284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4499239" y="3343630"/>
            <a:ext cx="9289521" cy="1685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667"/>
              </a:lnSpc>
            </a:pPr>
            <a:r>
              <a:rPr lang="en-US" sz="9762">
                <a:solidFill>
                  <a:srgbClr val="FFFFFF"/>
                </a:solidFill>
                <a:latin typeface="Neue Machina UltraBold"/>
              </a:rPr>
              <a:t>About Us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319537" y="5203722"/>
            <a:ext cx="11648926" cy="25457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57"/>
              </a:lnSpc>
            </a:pPr>
            <a:r>
              <a:rPr lang="en-US" sz="2898">
                <a:solidFill>
                  <a:srgbClr val="FFFFFF"/>
                </a:solidFill>
                <a:latin typeface="Montserrat"/>
              </a:rPr>
              <a:t>Our team is dedicated to improving emergency response times by providing a clear path for emergency vehicles. Our innovative IoT device alerts all vehicles in the emergency vehicle's path, allowing for a smooth and swift response to help save lives with our technology.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579496" y="0"/>
            <a:ext cx="8996085" cy="8996085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2881976" y="-1991669"/>
            <a:ext cx="7242652" cy="7242652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777682" y="7813827"/>
            <a:ext cx="3719127" cy="4494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0"/>
              </a:lnSpc>
            </a:pPr>
            <a:r>
              <a:rPr lang="en-US" sz="2692">
                <a:solidFill>
                  <a:srgbClr val="FFFFFF"/>
                </a:solidFill>
                <a:latin typeface="Montserrat"/>
              </a:rPr>
              <a:t>Response Time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780243" y="7032057"/>
            <a:ext cx="3791112" cy="7122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90"/>
              </a:lnSpc>
            </a:pPr>
            <a:r>
              <a:rPr lang="en-US" sz="4207">
                <a:solidFill>
                  <a:srgbClr val="FFFFFF"/>
                </a:solidFill>
                <a:latin typeface="Montserrat Semi-Bold Bold"/>
              </a:rPr>
              <a:t>20 - 25mins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335171" y="4710077"/>
            <a:ext cx="3719127" cy="6205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70"/>
              </a:lnSpc>
            </a:pPr>
            <a:r>
              <a:rPr lang="en-US" sz="3692">
                <a:solidFill>
                  <a:srgbClr val="FFFFFF"/>
                </a:solidFill>
                <a:latin typeface="Montserrat"/>
              </a:rPr>
              <a:t>Deaths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299179" y="4020499"/>
            <a:ext cx="3791112" cy="877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90"/>
              </a:lnSpc>
            </a:pPr>
            <a:r>
              <a:rPr lang="en-US" sz="5207">
                <a:solidFill>
                  <a:srgbClr val="FFFFFF"/>
                </a:solidFill>
                <a:latin typeface="Montserrat Semi-Bold Bold"/>
              </a:rPr>
              <a:t>~30%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6622985" y="2650658"/>
            <a:ext cx="5143500" cy="2571750"/>
            <a:chOff x="0" y="0"/>
            <a:chExt cx="6858000" cy="3429000"/>
          </a:xfrm>
        </p:grpSpPr>
        <p:grpSp>
          <p:nvGrpSpPr>
            <p:cNvPr name="Group 9" id="9"/>
            <p:cNvGrpSpPr>
              <a:grpSpLocks noChangeAspect="true"/>
            </p:cNvGrpSpPr>
            <p:nvPr/>
          </p:nvGrpSpPr>
          <p:grpSpPr>
            <a:xfrm rot="0">
              <a:off x="0" y="0"/>
              <a:ext cx="6858000" cy="3429000"/>
              <a:chOff x="0" y="0"/>
              <a:chExt cx="2540000" cy="1270000"/>
            </a:xfrm>
          </p:grpSpPr>
          <p:sp>
            <p:nvSpPr>
              <p:cNvPr name="Freeform 10" id="10"/>
              <p:cNvSpPr/>
              <p:nvPr/>
            </p:nvSpPr>
            <p:spPr>
              <a:xfrm>
                <a:off x="6288" y="0"/>
                <a:ext cx="2527423" cy="1281828"/>
              </a:xfrm>
              <a:custGeom>
                <a:avLst/>
                <a:gdLst/>
                <a:ahLst/>
                <a:cxnLst/>
                <a:rect r="r" b="b" t="t" l="l"/>
                <a:pathLst>
                  <a:path h="1281828" w="2527423">
                    <a:moveTo>
                      <a:pt x="10653" y="1063256"/>
                    </a:moveTo>
                    <a:cubicBezTo>
                      <a:pt x="111845" y="449939"/>
                      <a:pt x="642103" y="0"/>
                      <a:pt x="1263712" y="0"/>
                    </a:cubicBezTo>
                    <a:cubicBezTo>
                      <a:pt x="1885321" y="0"/>
                      <a:pt x="2415579" y="449939"/>
                      <a:pt x="2516771" y="1063256"/>
                    </a:cubicBezTo>
                    <a:cubicBezTo>
                      <a:pt x="2527424" y="1126071"/>
                      <a:pt x="2503653" y="1189784"/>
                      <a:pt x="2454459" y="1230271"/>
                    </a:cubicBezTo>
                    <a:cubicBezTo>
                      <a:pt x="2405265" y="1270757"/>
                      <a:pt x="2338168" y="1281828"/>
                      <a:pt x="2278576" y="1259290"/>
                    </a:cubicBezTo>
                    <a:cubicBezTo>
                      <a:pt x="2218983" y="1236752"/>
                      <a:pt x="2176005" y="1184052"/>
                      <a:pt x="2165914" y="1121144"/>
                    </a:cubicBezTo>
                    <a:cubicBezTo>
                      <a:pt x="2093056" y="679556"/>
                      <a:pt x="1711270" y="355600"/>
                      <a:pt x="1263712" y="355600"/>
                    </a:cubicBezTo>
                    <a:cubicBezTo>
                      <a:pt x="816154" y="355600"/>
                      <a:pt x="434368" y="679556"/>
                      <a:pt x="361510" y="1121144"/>
                    </a:cubicBezTo>
                    <a:cubicBezTo>
                      <a:pt x="351419" y="1184052"/>
                      <a:pt x="308441" y="1236752"/>
                      <a:pt x="248848" y="1259290"/>
                    </a:cubicBezTo>
                    <a:cubicBezTo>
                      <a:pt x="189256" y="1281828"/>
                      <a:pt x="122159" y="1270757"/>
                      <a:pt x="72965" y="1230271"/>
                    </a:cubicBezTo>
                    <a:cubicBezTo>
                      <a:pt x="23771" y="1189784"/>
                      <a:pt x="0" y="1126071"/>
                      <a:pt x="10653" y="1063256"/>
                    </a:cubicBezTo>
                    <a:close/>
                  </a:path>
                </a:pathLst>
              </a:custGeom>
              <a:solidFill>
                <a:srgbClr val="2CA0E2"/>
              </a:solidFill>
            </p:spPr>
          </p:sp>
          <p:sp>
            <p:nvSpPr>
              <p:cNvPr name="Freeform 11" id="11"/>
              <p:cNvSpPr/>
              <p:nvPr/>
            </p:nvSpPr>
            <p:spPr>
              <a:xfrm>
                <a:off x="6288" y="314017"/>
                <a:ext cx="675319" cy="967811"/>
              </a:xfrm>
              <a:custGeom>
                <a:avLst/>
                <a:gdLst/>
                <a:ahLst/>
                <a:cxnLst/>
                <a:rect r="r" b="b" t="t" l="l"/>
                <a:pathLst>
                  <a:path h="967811" w="675319">
                    <a:moveTo>
                      <a:pt x="10653" y="749239"/>
                    </a:moveTo>
                    <a:cubicBezTo>
                      <a:pt x="53404" y="490130"/>
                      <a:pt x="175427" y="250645"/>
                      <a:pt x="359923" y="63758"/>
                    </a:cubicBezTo>
                    <a:cubicBezTo>
                      <a:pt x="404480" y="18218"/>
                      <a:pt x="469997" y="0"/>
                      <a:pt x="531667" y="16001"/>
                    </a:cubicBezTo>
                    <a:cubicBezTo>
                      <a:pt x="593337" y="32002"/>
                      <a:pt x="641731" y="79777"/>
                      <a:pt x="658525" y="141236"/>
                    </a:cubicBezTo>
                    <a:cubicBezTo>
                      <a:pt x="675320" y="202695"/>
                      <a:pt x="657946" y="268441"/>
                      <a:pt x="612984" y="313581"/>
                    </a:cubicBezTo>
                    <a:cubicBezTo>
                      <a:pt x="480147" y="448140"/>
                      <a:pt x="392290" y="620569"/>
                      <a:pt x="361510" y="807127"/>
                    </a:cubicBezTo>
                    <a:cubicBezTo>
                      <a:pt x="351419" y="870035"/>
                      <a:pt x="308441" y="922735"/>
                      <a:pt x="248848" y="945273"/>
                    </a:cubicBezTo>
                    <a:cubicBezTo>
                      <a:pt x="189256" y="967811"/>
                      <a:pt x="122159" y="956740"/>
                      <a:pt x="72965" y="916254"/>
                    </a:cubicBezTo>
                    <a:cubicBezTo>
                      <a:pt x="23771" y="875767"/>
                      <a:pt x="0" y="812054"/>
                      <a:pt x="10653" y="749239"/>
                    </a:cubicBezTo>
                    <a:close/>
                  </a:path>
                </a:pathLst>
              </a:custGeom>
              <a:solidFill>
                <a:srgbClr val="6CE5E8"/>
              </a:solidFill>
            </p:spPr>
          </p:sp>
        </p:grpSp>
      </p:grpSp>
      <p:grpSp>
        <p:nvGrpSpPr>
          <p:cNvPr name="Group 12" id="12"/>
          <p:cNvGrpSpPr/>
          <p:nvPr/>
        </p:nvGrpSpPr>
        <p:grpSpPr>
          <a:xfrm rot="0">
            <a:off x="1780243" y="6869170"/>
            <a:ext cx="3507448" cy="1953084"/>
            <a:chOff x="0" y="0"/>
            <a:chExt cx="4676598" cy="2604112"/>
          </a:xfrm>
        </p:grpSpPr>
        <p:grpSp>
          <p:nvGrpSpPr>
            <p:cNvPr name="Group 13" id="13"/>
            <p:cNvGrpSpPr>
              <a:grpSpLocks noChangeAspect="true"/>
            </p:cNvGrpSpPr>
            <p:nvPr/>
          </p:nvGrpSpPr>
          <p:grpSpPr>
            <a:xfrm rot="0">
              <a:off x="0" y="0"/>
              <a:ext cx="4676598" cy="2604112"/>
              <a:chOff x="965200" y="965200"/>
              <a:chExt cx="8356600" cy="4653280"/>
            </a:xfrm>
          </p:grpSpPr>
          <p:sp>
            <p:nvSpPr>
              <p:cNvPr name="Freeform 14" id="14"/>
              <p:cNvSpPr/>
              <p:nvPr/>
            </p:nvSpPr>
            <p:spPr>
              <a:xfrm>
                <a:off x="965200" y="4905937"/>
                <a:ext cx="2152668" cy="712260"/>
              </a:xfrm>
              <a:custGeom>
                <a:avLst/>
                <a:gdLst/>
                <a:ahLst/>
                <a:cxnLst/>
                <a:rect r="r" b="b" t="t" l="l"/>
                <a:pathLst>
                  <a:path h="712260" w="2152668">
                    <a:moveTo>
                      <a:pt x="127000" y="649043"/>
                    </a:moveTo>
                    <a:cubicBezTo>
                      <a:pt x="126844" y="614084"/>
                      <a:pt x="98460" y="585826"/>
                      <a:pt x="63500" y="585826"/>
                    </a:cubicBezTo>
                    <a:cubicBezTo>
                      <a:pt x="28540" y="585826"/>
                      <a:pt x="156" y="614084"/>
                      <a:pt x="0" y="649043"/>
                    </a:cubicBezTo>
                    <a:cubicBezTo>
                      <a:pt x="156" y="684002"/>
                      <a:pt x="28540" y="712260"/>
                      <a:pt x="63500" y="712260"/>
                    </a:cubicBezTo>
                    <a:cubicBezTo>
                      <a:pt x="98460" y="712260"/>
                      <a:pt x="126844" y="684002"/>
                      <a:pt x="127000" y="649043"/>
                    </a:cubicBezTo>
                    <a:close/>
                    <a:moveTo>
                      <a:pt x="55289" y="621673"/>
                    </a:moveTo>
                    <a:cubicBezTo>
                      <a:pt x="40241" y="626261"/>
                      <a:pt x="31732" y="642149"/>
                      <a:pt x="36252" y="657217"/>
                    </a:cubicBezTo>
                    <a:cubicBezTo>
                      <a:pt x="40773" y="672286"/>
                      <a:pt x="56623" y="680866"/>
                      <a:pt x="71711" y="676413"/>
                    </a:cubicBezTo>
                    <a:lnTo>
                      <a:pt x="2129111" y="59193"/>
                    </a:lnTo>
                    <a:cubicBezTo>
                      <a:pt x="2144159" y="54605"/>
                      <a:pt x="2152668" y="38717"/>
                      <a:pt x="2148148" y="23649"/>
                    </a:cubicBezTo>
                    <a:cubicBezTo>
                      <a:pt x="2143627" y="8580"/>
                      <a:pt x="2127777" y="0"/>
                      <a:pt x="2112689" y="4453"/>
                    </a:cubicBezTo>
                    <a:close/>
                  </a:path>
                </a:pathLst>
              </a:custGeom>
              <a:solidFill>
                <a:srgbClr val="6CE5E8"/>
              </a:solidFill>
            </p:spPr>
          </p:sp>
          <p:sp>
            <p:nvSpPr>
              <p:cNvPr name="Freeform 15" id="15"/>
              <p:cNvSpPr/>
              <p:nvPr/>
            </p:nvSpPr>
            <p:spPr>
              <a:xfrm>
                <a:off x="3022600" y="2849080"/>
                <a:ext cx="2152180" cy="2151896"/>
              </a:xfrm>
              <a:custGeom>
                <a:avLst/>
                <a:gdLst/>
                <a:ahLst/>
                <a:cxnLst/>
                <a:rect r="r" b="b" t="t" l="l"/>
                <a:pathLst>
                  <a:path h="2151896" w="2152180">
                    <a:moveTo>
                      <a:pt x="127000" y="2088680"/>
                    </a:moveTo>
                    <a:cubicBezTo>
                      <a:pt x="126844" y="2053721"/>
                      <a:pt x="98459" y="2025463"/>
                      <a:pt x="63500" y="2025463"/>
                    </a:cubicBezTo>
                    <a:cubicBezTo>
                      <a:pt x="28541" y="2025463"/>
                      <a:pt x="156" y="2053721"/>
                      <a:pt x="0" y="2088680"/>
                    </a:cubicBezTo>
                    <a:cubicBezTo>
                      <a:pt x="156" y="2123639"/>
                      <a:pt x="28541" y="2151897"/>
                      <a:pt x="63500" y="2151897"/>
                    </a:cubicBezTo>
                    <a:cubicBezTo>
                      <a:pt x="98459" y="2151897"/>
                      <a:pt x="126844" y="2123639"/>
                      <a:pt x="127000" y="2088680"/>
                    </a:cubicBezTo>
                    <a:close/>
                    <a:moveTo>
                      <a:pt x="43294" y="2068474"/>
                    </a:moveTo>
                    <a:cubicBezTo>
                      <a:pt x="32220" y="2079648"/>
                      <a:pt x="32261" y="2097672"/>
                      <a:pt x="43385" y="2108795"/>
                    </a:cubicBezTo>
                    <a:cubicBezTo>
                      <a:pt x="54509" y="2119919"/>
                      <a:pt x="72532" y="2119960"/>
                      <a:pt x="83706" y="2108886"/>
                    </a:cubicBezTo>
                    <a:lnTo>
                      <a:pt x="2141106" y="51486"/>
                    </a:lnTo>
                    <a:cubicBezTo>
                      <a:pt x="2152180" y="40312"/>
                      <a:pt x="2152140" y="22289"/>
                      <a:pt x="2141015" y="11164"/>
                    </a:cubicBezTo>
                    <a:cubicBezTo>
                      <a:pt x="2129891" y="40"/>
                      <a:pt x="2111868" y="0"/>
                      <a:pt x="2100694" y="11074"/>
                    </a:cubicBezTo>
                    <a:close/>
                  </a:path>
                </a:pathLst>
              </a:custGeom>
              <a:solidFill>
                <a:srgbClr val="6CE5E8"/>
              </a:solidFill>
            </p:spPr>
          </p:sp>
          <p:sp>
            <p:nvSpPr>
              <p:cNvPr name="Freeform 16" id="16"/>
              <p:cNvSpPr/>
              <p:nvPr/>
            </p:nvSpPr>
            <p:spPr>
              <a:xfrm>
                <a:off x="5080000" y="2817143"/>
                <a:ext cx="2150772" cy="298885"/>
              </a:xfrm>
              <a:custGeom>
                <a:avLst/>
                <a:gdLst/>
                <a:ahLst/>
                <a:cxnLst/>
                <a:rect r="r" b="b" t="t" l="l"/>
                <a:pathLst>
                  <a:path h="298885" w="2150772">
                    <a:moveTo>
                      <a:pt x="127000" y="63217"/>
                    </a:moveTo>
                    <a:cubicBezTo>
                      <a:pt x="126844" y="28258"/>
                      <a:pt x="98459" y="0"/>
                      <a:pt x="63500" y="0"/>
                    </a:cubicBezTo>
                    <a:cubicBezTo>
                      <a:pt x="28541" y="0"/>
                      <a:pt x="156" y="28258"/>
                      <a:pt x="0" y="63217"/>
                    </a:cubicBezTo>
                    <a:cubicBezTo>
                      <a:pt x="156" y="98176"/>
                      <a:pt x="28541" y="126434"/>
                      <a:pt x="63500" y="126434"/>
                    </a:cubicBezTo>
                    <a:cubicBezTo>
                      <a:pt x="98459" y="126434"/>
                      <a:pt x="126844" y="98176"/>
                      <a:pt x="127000" y="63217"/>
                    </a:cubicBezTo>
                    <a:close/>
                    <a:moveTo>
                      <a:pt x="66343" y="34784"/>
                    </a:moveTo>
                    <a:cubicBezTo>
                      <a:pt x="50683" y="33289"/>
                      <a:pt x="36759" y="44733"/>
                      <a:pt x="35194" y="60386"/>
                    </a:cubicBezTo>
                    <a:cubicBezTo>
                      <a:pt x="33629" y="76040"/>
                      <a:pt x="45010" y="90015"/>
                      <a:pt x="60657" y="91650"/>
                    </a:cubicBezTo>
                    <a:lnTo>
                      <a:pt x="2118057" y="297390"/>
                    </a:lnTo>
                    <a:cubicBezTo>
                      <a:pt x="2133717" y="298885"/>
                      <a:pt x="2147641" y="287441"/>
                      <a:pt x="2149206" y="271788"/>
                    </a:cubicBezTo>
                    <a:cubicBezTo>
                      <a:pt x="2150772" y="256134"/>
                      <a:pt x="2139390" y="242159"/>
                      <a:pt x="2123743" y="240524"/>
                    </a:cubicBezTo>
                    <a:close/>
                  </a:path>
                </a:pathLst>
              </a:custGeom>
              <a:solidFill>
                <a:srgbClr val="6CE5E8"/>
              </a:solidFill>
            </p:spPr>
          </p:sp>
          <p:sp>
            <p:nvSpPr>
              <p:cNvPr name="Freeform 17" id="17"/>
              <p:cNvSpPr/>
              <p:nvPr/>
            </p:nvSpPr>
            <p:spPr>
              <a:xfrm>
                <a:off x="7137400" y="965483"/>
                <a:ext cx="2184400" cy="2183833"/>
              </a:xfrm>
              <a:custGeom>
                <a:avLst/>
                <a:gdLst/>
                <a:ahLst/>
                <a:cxnLst/>
                <a:rect r="r" b="b" t="t" l="l"/>
                <a:pathLst>
                  <a:path h="2183833" w="2184400">
                    <a:moveTo>
                      <a:pt x="127000" y="2120617"/>
                    </a:moveTo>
                    <a:cubicBezTo>
                      <a:pt x="126843" y="2085658"/>
                      <a:pt x="98460" y="2057400"/>
                      <a:pt x="63500" y="2057400"/>
                    </a:cubicBezTo>
                    <a:cubicBezTo>
                      <a:pt x="28540" y="2057400"/>
                      <a:pt x="157" y="2085658"/>
                      <a:pt x="0" y="2120617"/>
                    </a:cubicBezTo>
                    <a:cubicBezTo>
                      <a:pt x="157" y="2155576"/>
                      <a:pt x="28540" y="2183834"/>
                      <a:pt x="63500" y="2183834"/>
                    </a:cubicBezTo>
                    <a:cubicBezTo>
                      <a:pt x="98460" y="2183834"/>
                      <a:pt x="126843" y="2155576"/>
                      <a:pt x="127000" y="2120617"/>
                    </a:cubicBezTo>
                    <a:close/>
                    <a:moveTo>
                      <a:pt x="43294" y="2100411"/>
                    </a:moveTo>
                    <a:cubicBezTo>
                      <a:pt x="32220" y="2111585"/>
                      <a:pt x="32261" y="2129609"/>
                      <a:pt x="43385" y="2140733"/>
                    </a:cubicBezTo>
                    <a:cubicBezTo>
                      <a:pt x="54509" y="2151857"/>
                      <a:pt x="72532" y="2151897"/>
                      <a:pt x="83706" y="2140823"/>
                    </a:cubicBezTo>
                    <a:lnTo>
                      <a:pt x="2141106" y="83423"/>
                    </a:lnTo>
                    <a:cubicBezTo>
                      <a:pt x="2152180" y="72249"/>
                      <a:pt x="2152139" y="54225"/>
                      <a:pt x="2141015" y="43101"/>
                    </a:cubicBezTo>
                    <a:cubicBezTo>
                      <a:pt x="2129891" y="31977"/>
                      <a:pt x="2111868" y="31937"/>
                      <a:pt x="2100694" y="43011"/>
                    </a:cubicBezTo>
                    <a:close/>
                    <a:moveTo>
                      <a:pt x="2184400" y="63217"/>
                    </a:moveTo>
                    <a:cubicBezTo>
                      <a:pt x="2184243" y="28258"/>
                      <a:pt x="2155860" y="0"/>
                      <a:pt x="2120900" y="0"/>
                    </a:cubicBezTo>
                    <a:cubicBezTo>
                      <a:pt x="2085940" y="0"/>
                      <a:pt x="2057557" y="28258"/>
                      <a:pt x="2057400" y="63217"/>
                    </a:cubicBezTo>
                    <a:cubicBezTo>
                      <a:pt x="2057557" y="98176"/>
                      <a:pt x="2085940" y="126434"/>
                      <a:pt x="2120900" y="126434"/>
                    </a:cubicBezTo>
                    <a:cubicBezTo>
                      <a:pt x="2155860" y="126434"/>
                      <a:pt x="2184243" y="98176"/>
                      <a:pt x="2184400" y="63217"/>
                    </a:cubicBezTo>
                    <a:close/>
                  </a:path>
                </a:pathLst>
              </a:custGeom>
              <a:solidFill>
                <a:srgbClr val="6CE5E8"/>
              </a:solidFill>
            </p:spPr>
          </p:sp>
        </p:grpSp>
      </p:grpSp>
      <p:sp>
        <p:nvSpPr>
          <p:cNvPr name="TextBox 18" id="18"/>
          <p:cNvSpPr txBox="true"/>
          <p:nvPr/>
        </p:nvSpPr>
        <p:spPr>
          <a:xfrm rot="0">
            <a:off x="2035304" y="955264"/>
            <a:ext cx="14318861" cy="13033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588"/>
              </a:lnSpc>
            </a:pPr>
            <a:r>
              <a:rPr lang="en-US" sz="7563">
                <a:solidFill>
                  <a:srgbClr val="FFFFFF"/>
                </a:solidFill>
                <a:latin typeface="Neue Machina UltraBold"/>
              </a:rPr>
              <a:t>Problem Overview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2828300" y="7287785"/>
            <a:ext cx="3791112" cy="7122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90"/>
              </a:lnSpc>
            </a:pPr>
            <a:r>
              <a:rPr lang="en-US" sz="4207">
                <a:solidFill>
                  <a:srgbClr val="FFFFFF"/>
                </a:solidFill>
                <a:latin typeface="Montserrat Semi-Bold Bold"/>
              </a:rPr>
              <a:t>~1 in 10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2188413" y="7992339"/>
            <a:ext cx="5070887" cy="9197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0"/>
              </a:lnSpc>
            </a:pPr>
            <a:r>
              <a:rPr lang="en-US" sz="2692">
                <a:solidFill>
                  <a:srgbClr val="FFFFFF"/>
                </a:solidFill>
                <a:latin typeface="Montserrat"/>
              </a:rPr>
              <a:t>Deaths in Mumbai due to ambulance stuck in traffic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12707678" y="6576615"/>
            <a:ext cx="4032356" cy="685994"/>
            <a:chOff x="0" y="0"/>
            <a:chExt cx="5376475" cy="914658"/>
          </a:xfrm>
        </p:grpSpPr>
        <p:grpSp>
          <p:nvGrpSpPr>
            <p:cNvPr name="Group 22" id="22"/>
            <p:cNvGrpSpPr>
              <a:grpSpLocks noChangeAspect="true"/>
            </p:cNvGrpSpPr>
            <p:nvPr/>
          </p:nvGrpSpPr>
          <p:grpSpPr>
            <a:xfrm rot="0">
              <a:off x="0" y="0"/>
              <a:ext cx="5376475" cy="914658"/>
              <a:chOff x="0" y="0"/>
              <a:chExt cx="13271500" cy="2257778"/>
            </a:xfrm>
          </p:grpSpPr>
          <p:sp>
            <p:nvSpPr>
              <p:cNvPr name="Freeform 23" id="23"/>
              <p:cNvSpPr/>
              <p:nvPr/>
            </p:nvSpPr>
            <p:spPr>
              <a:xfrm>
                <a:off x="12700" y="0"/>
                <a:ext cx="1244600" cy="2260600"/>
              </a:xfrm>
              <a:custGeom>
                <a:avLst/>
                <a:gdLst/>
                <a:ahLst/>
                <a:cxnLst/>
                <a:rect r="r" b="b" t="t" l="l"/>
                <a:pathLst>
                  <a:path h="2260600" w="1244600">
                    <a:moveTo>
                      <a:pt x="622300" y="0"/>
                    </a:moveTo>
                    <a:cubicBezTo>
                      <a:pt x="508000" y="0"/>
                      <a:pt x="406400" y="88900"/>
                      <a:pt x="406400" y="215900"/>
                    </a:cubicBezTo>
                    <a:lnTo>
                      <a:pt x="406400" y="279400"/>
                    </a:lnTo>
                    <a:cubicBezTo>
                      <a:pt x="406400" y="393700"/>
                      <a:pt x="508000" y="495300"/>
                      <a:pt x="622300" y="495300"/>
                    </a:cubicBezTo>
                    <a:cubicBezTo>
                      <a:pt x="736600" y="495300"/>
                      <a:pt x="838200" y="393700"/>
                      <a:pt x="838200" y="279400"/>
                    </a:cubicBezTo>
                    <a:lnTo>
                      <a:pt x="838200" y="215900"/>
                    </a:lnTo>
                    <a:cubicBezTo>
                      <a:pt x="838200" y="88900"/>
                      <a:pt x="736600" y="0"/>
                      <a:pt x="622300" y="0"/>
                    </a:cubicBezTo>
                    <a:moveTo>
                      <a:pt x="406400" y="965200"/>
                    </a:moveTo>
                    <a:cubicBezTo>
                      <a:pt x="406400" y="965200"/>
                      <a:pt x="393700" y="952500"/>
                      <a:pt x="393700" y="965200"/>
                    </a:cubicBezTo>
                    <a:lnTo>
                      <a:pt x="241300" y="1320800"/>
                    </a:lnTo>
                    <a:cubicBezTo>
                      <a:pt x="215900" y="1371600"/>
                      <a:pt x="165100" y="1409700"/>
                      <a:pt x="101600" y="1409700"/>
                    </a:cubicBezTo>
                    <a:lnTo>
                      <a:pt x="38100" y="1409700"/>
                    </a:lnTo>
                    <a:cubicBezTo>
                      <a:pt x="25400" y="1409700"/>
                      <a:pt x="12700" y="1409700"/>
                      <a:pt x="12700" y="1397000"/>
                    </a:cubicBezTo>
                    <a:cubicBezTo>
                      <a:pt x="0" y="1384300"/>
                      <a:pt x="0" y="1371600"/>
                      <a:pt x="12700" y="1358900"/>
                    </a:cubicBezTo>
                    <a:lnTo>
                      <a:pt x="203200" y="914400"/>
                    </a:lnTo>
                    <a:lnTo>
                      <a:pt x="266700" y="736600"/>
                    </a:lnTo>
                    <a:cubicBezTo>
                      <a:pt x="317500" y="635000"/>
                      <a:pt x="419100" y="558800"/>
                      <a:pt x="533400" y="558800"/>
                    </a:cubicBezTo>
                    <a:lnTo>
                      <a:pt x="711200" y="558800"/>
                    </a:lnTo>
                    <a:cubicBezTo>
                      <a:pt x="825500" y="558800"/>
                      <a:pt x="927100" y="635000"/>
                      <a:pt x="977900" y="736600"/>
                    </a:cubicBezTo>
                    <a:lnTo>
                      <a:pt x="1041400" y="914400"/>
                    </a:lnTo>
                    <a:lnTo>
                      <a:pt x="1231900" y="1358900"/>
                    </a:lnTo>
                    <a:cubicBezTo>
                      <a:pt x="1244600" y="1371600"/>
                      <a:pt x="1244600" y="1384300"/>
                      <a:pt x="1231900" y="1397000"/>
                    </a:cubicBezTo>
                    <a:cubicBezTo>
                      <a:pt x="1231900" y="1409700"/>
                      <a:pt x="1219200" y="1409700"/>
                      <a:pt x="1206500" y="1409700"/>
                    </a:cubicBezTo>
                    <a:lnTo>
                      <a:pt x="1143000" y="1409700"/>
                    </a:lnTo>
                    <a:cubicBezTo>
                      <a:pt x="1079500" y="1409700"/>
                      <a:pt x="1028700" y="1371600"/>
                      <a:pt x="1003300" y="1320800"/>
                    </a:cubicBezTo>
                    <a:lnTo>
                      <a:pt x="850900" y="965200"/>
                    </a:lnTo>
                    <a:cubicBezTo>
                      <a:pt x="850900" y="952500"/>
                      <a:pt x="838200" y="965200"/>
                      <a:pt x="838200" y="965200"/>
                    </a:cubicBezTo>
                    <a:lnTo>
                      <a:pt x="901700" y="1409700"/>
                    </a:lnTo>
                    <a:lnTo>
                      <a:pt x="977900" y="2222500"/>
                    </a:lnTo>
                    <a:cubicBezTo>
                      <a:pt x="977900" y="2235200"/>
                      <a:pt x="965200" y="2235200"/>
                      <a:pt x="965200" y="2247900"/>
                    </a:cubicBezTo>
                    <a:cubicBezTo>
                      <a:pt x="952500" y="2247900"/>
                      <a:pt x="952500" y="2260600"/>
                      <a:pt x="939800" y="2260600"/>
                    </a:cubicBezTo>
                    <a:lnTo>
                      <a:pt x="889000" y="2260600"/>
                    </a:lnTo>
                    <a:cubicBezTo>
                      <a:pt x="812800" y="2260600"/>
                      <a:pt x="749300" y="2209800"/>
                      <a:pt x="749300" y="2133600"/>
                    </a:cubicBezTo>
                    <a:lnTo>
                      <a:pt x="635000" y="1447800"/>
                    </a:lnTo>
                    <a:cubicBezTo>
                      <a:pt x="622300" y="1447800"/>
                      <a:pt x="622300" y="1447800"/>
                      <a:pt x="609600" y="1447800"/>
                    </a:cubicBezTo>
                    <a:lnTo>
                      <a:pt x="495300" y="2133600"/>
                    </a:lnTo>
                    <a:cubicBezTo>
                      <a:pt x="495300" y="2209800"/>
                      <a:pt x="431800" y="2260600"/>
                      <a:pt x="355600" y="2260600"/>
                    </a:cubicBezTo>
                    <a:lnTo>
                      <a:pt x="304800" y="2260600"/>
                    </a:lnTo>
                    <a:cubicBezTo>
                      <a:pt x="292100" y="2260600"/>
                      <a:pt x="292100" y="2247900"/>
                      <a:pt x="279400" y="2247900"/>
                    </a:cubicBezTo>
                    <a:cubicBezTo>
                      <a:pt x="279400" y="2235200"/>
                      <a:pt x="266700" y="2235200"/>
                      <a:pt x="266700" y="2222500"/>
                    </a:cubicBezTo>
                    <a:lnTo>
                      <a:pt x="342900" y="1409700"/>
                    </a:lnTo>
                    <a:lnTo>
                      <a:pt x="406400" y="965200"/>
                    </a:lnTo>
                  </a:path>
                </a:pathLst>
              </a:custGeom>
              <a:solidFill>
                <a:srgbClr val="6CE5E8"/>
              </a:solidFill>
            </p:spPr>
          </p:sp>
          <p:sp>
            <p:nvSpPr>
              <p:cNvPr name="Freeform 24" id="24"/>
              <p:cNvSpPr/>
              <p:nvPr/>
            </p:nvSpPr>
            <p:spPr>
              <a:xfrm>
                <a:off x="1346200" y="0"/>
                <a:ext cx="11912600" cy="2260600"/>
              </a:xfrm>
              <a:custGeom>
                <a:avLst/>
                <a:gdLst/>
                <a:ahLst/>
                <a:cxnLst/>
                <a:rect r="r" b="b" t="t" l="l"/>
                <a:pathLst>
                  <a:path h="2260600" w="11912600">
                    <a:moveTo>
                      <a:pt x="622300" y="0"/>
                    </a:moveTo>
                    <a:cubicBezTo>
                      <a:pt x="508000" y="0"/>
                      <a:pt x="406400" y="88900"/>
                      <a:pt x="406400" y="215900"/>
                    </a:cubicBezTo>
                    <a:lnTo>
                      <a:pt x="406400" y="279400"/>
                    </a:lnTo>
                    <a:cubicBezTo>
                      <a:pt x="406400" y="393700"/>
                      <a:pt x="508000" y="495300"/>
                      <a:pt x="622300" y="495300"/>
                    </a:cubicBezTo>
                    <a:cubicBezTo>
                      <a:pt x="736600" y="495300"/>
                      <a:pt x="838200" y="393700"/>
                      <a:pt x="838200" y="279400"/>
                    </a:cubicBezTo>
                    <a:lnTo>
                      <a:pt x="838200" y="215900"/>
                    </a:lnTo>
                    <a:cubicBezTo>
                      <a:pt x="838200" y="88900"/>
                      <a:pt x="736600" y="0"/>
                      <a:pt x="622300" y="0"/>
                    </a:cubicBezTo>
                    <a:moveTo>
                      <a:pt x="406400" y="965200"/>
                    </a:moveTo>
                    <a:cubicBezTo>
                      <a:pt x="406400" y="965200"/>
                      <a:pt x="393700" y="952500"/>
                      <a:pt x="393700" y="965200"/>
                    </a:cubicBezTo>
                    <a:lnTo>
                      <a:pt x="241300" y="1320800"/>
                    </a:lnTo>
                    <a:cubicBezTo>
                      <a:pt x="215900" y="1371600"/>
                      <a:pt x="165100" y="1409700"/>
                      <a:pt x="101600" y="1409700"/>
                    </a:cubicBezTo>
                    <a:lnTo>
                      <a:pt x="38100" y="1409700"/>
                    </a:lnTo>
                    <a:cubicBezTo>
                      <a:pt x="25400" y="1409700"/>
                      <a:pt x="12700" y="1409700"/>
                      <a:pt x="12700" y="1397000"/>
                    </a:cubicBezTo>
                    <a:cubicBezTo>
                      <a:pt x="0" y="1384300"/>
                      <a:pt x="0" y="1371600"/>
                      <a:pt x="12700" y="1358900"/>
                    </a:cubicBezTo>
                    <a:lnTo>
                      <a:pt x="203200" y="914400"/>
                    </a:lnTo>
                    <a:lnTo>
                      <a:pt x="266700" y="736600"/>
                    </a:lnTo>
                    <a:cubicBezTo>
                      <a:pt x="317500" y="635000"/>
                      <a:pt x="419100" y="558800"/>
                      <a:pt x="533400" y="558800"/>
                    </a:cubicBezTo>
                    <a:lnTo>
                      <a:pt x="711200" y="558800"/>
                    </a:lnTo>
                    <a:cubicBezTo>
                      <a:pt x="825500" y="558800"/>
                      <a:pt x="927100" y="635000"/>
                      <a:pt x="977900" y="736600"/>
                    </a:cubicBezTo>
                    <a:lnTo>
                      <a:pt x="1041400" y="914400"/>
                    </a:lnTo>
                    <a:lnTo>
                      <a:pt x="1231900" y="1358900"/>
                    </a:lnTo>
                    <a:cubicBezTo>
                      <a:pt x="1244600" y="1371600"/>
                      <a:pt x="1244600" y="1384300"/>
                      <a:pt x="1231900" y="1397000"/>
                    </a:cubicBezTo>
                    <a:cubicBezTo>
                      <a:pt x="1231900" y="1409700"/>
                      <a:pt x="1219200" y="1409700"/>
                      <a:pt x="1206500" y="1409700"/>
                    </a:cubicBezTo>
                    <a:lnTo>
                      <a:pt x="1143000" y="1409700"/>
                    </a:lnTo>
                    <a:cubicBezTo>
                      <a:pt x="1079500" y="1409700"/>
                      <a:pt x="1028700" y="1371600"/>
                      <a:pt x="1003300" y="1320800"/>
                    </a:cubicBezTo>
                    <a:lnTo>
                      <a:pt x="850900" y="965200"/>
                    </a:lnTo>
                    <a:cubicBezTo>
                      <a:pt x="850900" y="952500"/>
                      <a:pt x="838200" y="965200"/>
                      <a:pt x="838200" y="965200"/>
                    </a:cubicBezTo>
                    <a:lnTo>
                      <a:pt x="901700" y="1409700"/>
                    </a:lnTo>
                    <a:lnTo>
                      <a:pt x="977900" y="2222500"/>
                    </a:lnTo>
                    <a:cubicBezTo>
                      <a:pt x="977900" y="2235200"/>
                      <a:pt x="965200" y="2235200"/>
                      <a:pt x="965200" y="2247900"/>
                    </a:cubicBezTo>
                    <a:cubicBezTo>
                      <a:pt x="952500" y="2247900"/>
                      <a:pt x="952500" y="2260600"/>
                      <a:pt x="939800" y="2260600"/>
                    </a:cubicBezTo>
                    <a:lnTo>
                      <a:pt x="889000" y="2260600"/>
                    </a:lnTo>
                    <a:cubicBezTo>
                      <a:pt x="812800" y="2260600"/>
                      <a:pt x="749300" y="2209800"/>
                      <a:pt x="749300" y="2133600"/>
                    </a:cubicBezTo>
                    <a:lnTo>
                      <a:pt x="635000" y="1447800"/>
                    </a:lnTo>
                    <a:cubicBezTo>
                      <a:pt x="622300" y="1447800"/>
                      <a:pt x="622300" y="1447800"/>
                      <a:pt x="609600" y="1447800"/>
                    </a:cubicBezTo>
                    <a:lnTo>
                      <a:pt x="495300" y="2133600"/>
                    </a:lnTo>
                    <a:cubicBezTo>
                      <a:pt x="495300" y="2209800"/>
                      <a:pt x="431800" y="2260600"/>
                      <a:pt x="355600" y="2260600"/>
                    </a:cubicBezTo>
                    <a:lnTo>
                      <a:pt x="304800" y="2260600"/>
                    </a:lnTo>
                    <a:cubicBezTo>
                      <a:pt x="292100" y="2260600"/>
                      <a:pt x="292100" y="2247900"/>
                      <a:pt x="279400" y="2247900"/>
                    </a:cubicBezTo>
                    <a:cubicBezTo>
                      <a:pt x="279400" y="2235200"/>
                      <a:pt x="266700" y="2235200"/>
                      <a:pt x="266700" y="2222500"/>
                    </a:cubicBezTo>
                    <a:lnTo>
                      <a:pt x="342900" y="1409700"/>
                    </a:lnTo>
                    <a:lnTo>
                      <a:pt x="406400" y="965200"/>
                    </a:lnTo>
                    <a:moveTo>
                      <a:pt x="1955800" y="0"/>
                    </a:moveTo>
                    <a:cubicBezTo>
                      <a:pt x="1841500" y="0"/>
                      <a:pt x="1739900" y="88900"/>
                      <a:pt x="1739900" y="215900"/>
                    </a:cubicBezTo>
                    <a:lnTo>
                      <a:pt x="1739900" y="279400"/>
                    </a:lnTo>
                    <a:cubicBezTo>
                      <a:pt x="1739900" y="393700"/>
                      <a:pt x="1841500" y="495300"/>
                      <a:pt x="1955800" y="495300"/>
                    </a:cubicBezTo>
                    <a:cubicBezTo>
                      <a:pt x="2070100" y="495300"/>
                      <a:pt x="2171700" y="393700"/>
                      <a:pt x="2171700" y="279400"/>
                    </a:cubicBezTo>
                    <a:lnTo>
                      <a:pt x="2171700" y="215900"/>
                    </a:lnTo>
                    <a:cubicBezTo>
                      <a:pt x="2171700" y="88900"/>
                      <a:pt x="2070100" y="0"/>
                      <a:pt x="1955800" y="0"/>
                    </a:cubicBezTo>
                    <a:moveTo>
                      <a:pt x="1739900" y="965200"/>
                    </a:moveTo>
                    <a:cubicBezTo>
                      <a:pt x="1739900" y="965200"/>
                      <a:pt x="1727200" y="952500"/>
                      <a:pt x="1727200" y="965200"/>
                    </a:cubicBezTo>
                    <a:lnTo>
                      <a:pt x="1574800" y="1320800"/>
                    </a:lnTo>
                    <a:cubicBezTo>
                      <a:pt x="1549400" y="1371600"/>
                      <a:pt x="1498600" y="1409700"/>
                      <a:pt x="1435100" y="1409700"/>
                    </a:cubicBezTo>
                    <a:lnTo>
                      <a:pt x="1371600" y="1409700"/>
                    </a:lnTo>
                    <a:cubicBezTo>
                      <a:pt x="1358900" y="1409700"/>
                      <a:pt x="1346200" y="1409700"/>
                      <a:pt x="1346200" y="1397000"/>
                    </a:cubicBezTo>
                    <a:cubicBezTo>
                      <a:pt x="1333500" y="1384300"/>
                      <a:pt x="1333500" y="1371600"/>
                      <a:pt x="1346200" y="1358900"/>
                    </a:cubicBezTo>
                    <a:lnTo>
                      <a:pt x="1536700" y="914400"/>
                    </a:lnTo>
                    <a:lnTo>
                      <a:pt x="1600200" y="736600"/>
                    </a:lnTo>
                    <a:cubicBezTo>
                      <a:pt x="1651000" y="635000"/>
                      <a:pt x="1752600" y="558800"/>
                      <a:pt x="1866900" y="558800"/>
                    </a:cubicBezTo>
                    <a:lnTo>
                      <a:pt x="2044700" y="558800"/>
                    </a:lnTo>
                    <a:cubicBezTo>
                      <a:pt x="2159000" y="558800"/>
                      <a:pt x="2260600" y="635000"/>
                      <a:pt x="2311400" y="736600"/>
                    </a:cubicBezTo>
                    <a:lnTo>
                      <a:pt x="2374900" y="914400"/>
                    </a:lnTo>
                    <a:lnTo>
                      <a:pt x="2565400" y="1358900"/>
                    </a:lnTo>
                    <a:cubicBezTo>
                      <a:pt x="2578100" y="1371600"/>
                      <a:pt x="2578100" y="1384300"/>
                      <a:pt x="2565400" y="1397000"/>
                    </a:cubicBezTo>
                    <a:cubicBezTo>
                      <a:pt x="2565400" y="1409700"/>
                      <a:pt x="2552700" y="1409700"/>
                      <a:pt x="2540000" y="1409700"/>
                    </a:cubicBezTo>
                    <a:lnTo>
                      <a:pt x="2476500" y="1409700"/>
                    </a:lnTo>
                    <a:cubicBezTo>
                      <a:pt x="2413000" y="1409700"/>
                      <a:pt x="2362200" y="1371600"/>
                      <a:pt x="2336800" y="1320800"/>
                    </a:cubicBezTo>
                    <a:lnTo>
                      <a:pt x="2184400" y="965200"/>
                    </a:lnTo>
                    <a:cubicBezTo>
                      <a:pt x="2184400" y="952500"/>
                      <a:pt x="2171700" y="965200"/>
                      <a:pt x="2171700" y="965200"/>
                    </a:cubicBezTo>
                    <a:lnTo>
                      <a:pt x="2235200" y="1409700"/>
                    </a:lnTo>
                    <a:lnTo>
                      <a:pt x="2311400" y="2222500"/>
                    </a:lnTo>
                    <a:cubicBezTo>
                      <a:pt x="2311400" y="2235200"/>
                      <a:pt x="2298700" y="2235200"/>
                      <a:pt x="2298700" y="2247900"/>
                    </a:cubicBezTo>
                    <a:cubicBezTo>
                      <a:pt x="2286000" y="2247900"/>
                      <a:pt x="2286000" y="2260600"/>
                      <a:pt x="2273300" y="2260600"/>
                    </a:cubicBezTo>
                    <a:lnTo>
                      <a:pt x="2222500" y="2260600"/>
                    </a:lnTo>
                    <a:cubicBezTo>
                      <a:pt x="2146300" y="2260600"/>
                      <a:pt x="2082800" y="2209800"/>
                      <a:pt x="2082800" y="2133600"/>
                    </a:cubicBezTo>
                    <a:lnTo>
                      <a:pt x="1968500" y="1447800"/>
                    </a:lnTo>
                    <a:cubicBezTo>
                      <a:pt x="1955800" y="1447800"/>
                      <a:pt x="1955800" y="1447800"/>
                      <a:pt x="1943100" y="1447800"/>
                    </a:cubicBezTo>
                    <a:lnTo>
                      <a:pt x="1828800" y="2133600"/>
                    </a:lnTo>
                    <a:cubicBezTo>
                      <a:pt x="1828800" y="2209800"/>
                      <a:pt x="1765300" y="2260600"/>
                      <a:pt x="1689100" y="2260600"/>
                    </a:cubicBezTo>
                    <a:lnTo>
                      <a:pt x="1638300" y="2260600"/>
                    </a:lnTo>
                    <a:cubicBezTo>
                      <a:pt x="1625600" y="2260600"/>
                      <a:pt x="1625600" y="2247900"/>
                      <a:pt x="1612900" y="2247900"/>
                    </a:cubicBezTo>
                    <a:cubicBezTo>
                      <a:pt x="1612900" y="2235200"/>
                      <a:pt x="1600200" y="2235200"/>
                      <a:pt x="1600200" y="2222500"/>
                    </a:cubicBezTo>
                    <a:lnTo>
                      <a:pt x="1676400" y="1409700"/>
                    </a:lnTo>
                    <a:lnTo>
                      <a:pt x="1739900" y="965200"/>
                    </a:lnTo>
                    <a:moveTo>
                      <a:pt x="3289300" y="0"/>
                    </a:moveTo>
                    <a:cubicBezTo>
                      <a:pt x="3175000" y="0"/>
                      <a:pt x="3073400" y="88900"/>
                      <a:pt x="3073400" y="215900"/>
                    </a:cubicBezTo>
                    <a:lnTo>
                      <a:pt x="3073400" y="279400"/>
                    </a:lnTo>
                    <a:cubicBezTo>
                      <a:pt x="3073400" y="393700"/>
                      <a:pt x="3175000" y="495300"/>
                      <a:pt x="3289300" y="495300"/>
                    </a:cubicBezTo>
                    <a:cubicBezTo>
                      <a:pt x="3403600" y="495300"/>
                      <a:pt x="3505200" y="393700"/>
                      <a:pt x="3505200" y="279400"/>
                    </a:cubicBezTo>
                    <a:lnTo>
                      <a:pt x="3505200" y="215900"/>
                    </a:lnTo>
                    <a:cubicBezTo>
                      <a:pt x="3505200" y="88900"/>
                      <a:pt x="3403600" y="0"/>
                      <a:pt x="3289300" y="0"/>
                    </a:cubicBezTo>
                    <a:moveTo>
                      <a:pt x="3073400" y="965200"/>
                    </a:moveTo>
                    <a:cubicBezTo>
                      <a:pt x="3073400" y="965200"/>
                      <a:pt x="3060700" y="952500"/>
                      <a:pt x="3060700" y="965200"/>
                    </a:cubicBezTo>
                    <a:lnTo>
                      <a:pt x="2908300" y="1320800"/>
                    </a:lnTo>
                    <a:cubicBezTo>
                      <a:pt x="2882900" y="1371600"/>
                      <a:pt x="2832100" y="1409700"/>
                      <a:pt x="2768600" y="1409700"/>
                    </a:cubicBezTo>
                    <a:lnTo>
                      <a:pt x="2705100" y="1409700"/>
                    </a:lnTo>
                    <a:cubicBezTo>
                      <a:pt x="2692400" y="1409700"/>
                      <a:pt x="2679700" y="1409700"/>
                      <a:pt x="2679700" y="1397000"/>
                    </a:cubicBezTo>
                    <a:cubicBezTo>
                      <a:pt x="2667000" y="1384300"/>
                      <a:pt x="2667000" y="1371600"/>
                      <a:pt x="2679700" y="1358900"/>
                    </a:cubicBezTo>
                    <a:lnTo>
                      <a:pt x="2870200" y="914400"/>
                    </a:lnTo>
                    <a:lnTo>
                      <a:pt x="2933700" y="736600"/>
                    </a:lnTo>
                    <a:cubicBezTo>
                      <a:pt x="2984500" y="635000"/>
                      <a:pt x="3086100" y="558800"/>
                      <a:pt x="3200400" y="558800"/>
                    </a:cubicBezTo>
                    <a:lnTo>
                      <a:pt x="3378200" y="558800"/>
                    </a:lnTo>
                    <a:cubicBezTo>
                      <a:pt x="3492500" y="558800"/>
                      <a:pt x="3594100" y="635000"/>
                      <a:pt x="3644900" y="736600"/>
                    </a:cubicBezTo>
                    <a:lnTo>
                      <a:pt x="3708400" y="914400"/>
                    </a:lnTo>
                    <a:lnTo>
                      <a:pt x="3898900" y="1358900"/>
                    </a:lnTo>
                    <a:cubicBezTo>
                      <a:pt x="3911600" y="1371600"/>
                      <a:pt x="3911600" y="1384300"/>
                      <a:pt x="3898900" y="1397000"/>
                    </a:cubicBezTo>
                    <a:cubicBezTo>
                      <a:pt x="3898900" y="1409700"/>
                      <a:pt x="3886200" y="1409700"/>
                      <a:pt x="3873500" y="1409700"/>
                    </a:cubicBezTo>
                    <a:lnTo>
                      <a:pt x="3810000" y="1409700"/>
                    </a:lnTo>
                    <a:cubicBezTo>
                      <a:pt x="3746500" y="1409700"/>
                      <a:pt x="3695700" y="1371600"/>
                      <a:pt x="3670300" y="1320800"/>
                    </a:cubicBezTo>
                    <a:lnTo>
                      <a:pt x="3517900" y="965200"/>
                    </a:lnTo>
                    <a:cubicBezTo>
                      <a:pt x="3517900" y="952500"/>
                      <a:pt x="3505200" y="965200"/>
                      <a:pt x="3505200" y="965200"/>
                    </a:cubicBezTo>
                    <a:lnTo>
                      <a:pt x="3568700" y="1409700"/>
                    </a:lnTo>
                    <a:lnTo>
                      <a:pt x="3644900" y="2222500"/>
                    </a:lnTo>
                    <a:cubicBezTo>
                      <a:pt x="3644900" y="2235200"/>
                      <a:pt x="3632200" y="2235200"/>
                      <a:pt x="3632200" y="2247900"/>
                    </a:cubicBezTo>
                    <a:cubicBezTo>
                      <a:pt x="3619500" y="2247900"/>
                      <a:pt x="3619500" y="2260600"/>
                      <a:pt x="3606800" y="2260600"/>
                    </a:cubicBezTo>
                    <a:lnTo>
                      <a:pt x="3556000" y="2260600"/>
                    </a:lnTo>
                    <a:cubicBezTo>
                      <a:pt x="3479800" y="2260600"/>
                      <a:pt x="3416300" y="2209800"/>
                      <a:pt x="3416300" y="2133600"/>
                    </a:cubicBezTo>
                    <a:lnTo>
                      <a:pt x="3302000" y="1447800"/>
                    </a:lnTo>
                    <a:cubicBezTo>
                      <a:pt x="3289300" y="1447800"/>
                      <a:pt x="3289300" y="1447800"/>
                      <a:pt x="3276600" y="1447800"/>
                    </a:cubicBezTo>
                    <a:lnTo>
                      <a:pt x="3162300" y="2133600"/>
                    </a:lnTo>
                    <a:cubicBezTo>
                      <a:pt x="3162300" y="2209800"/>
                      <a:pt x="3098800" y="2260600"/>
                      <a:pt x="3022600" y="2260600"/>
                    </a:cubicBezTo>
                    <a:lnTo>
                      <a:pt x="2971800" y="2260600"/>
                    </a:lnTo>
                    <a:cubicBezTo>
                      <a:pt x="2959100" y="2260600"/>
                      <a:pt x="2959100" y="2247900"/>
                      <a:pt x="2946400" y="2247900"/>
                    </a:cubicBezTo>
                    <a:cubicBezTo>
                      <a:pt x="2946400" y="2235200"/>
                      <a:pt x="2933700" y="2235200"/>
                      <a:pt x="2933700" y="2222500"/>
                    </a:cubicBezTo>
                    <a:lnTo>
                      <a:pt x="3009900" y="1409700"/>
                    </a:lnTo>
                    <a:lnTo>
                      <a:pt x="3073400" y="965200"/>
                    </a:lnTo>
                    <a:moveTo>
                      <a:pt x="4622800" y="0"/>
                    </a:moveTo>
                    <a:cubicBezTo>
                      <a:pt x="4508500" y="0"/>
                      <a:pt x="4406900" y="88900"/>
                      <a:pt x="4406900" y="215900"/>
                    </a:cubicBezTo>
                    <a:lnTo>
                      <a:pt x="4406900" y="279400"/>
                    </a:lnTo>
                    <a:cubicBezTo>
                      <a:pt x="4406900" y="393700"/>
                      <a:pt x="4508500" y="495300"/>
                      <a:pt x="4622800" y="495300"/>
                    </a:cubicBezTo>
                    <a:cubicBezTo>
                      <a:pt x="4737100" y="495300"/>
                      <a:pt x="4838700" y="393700"/>
                      <a:pt x="4838700" y="279400"/>
                    </a:cubicBezTo>
                    <a:lnTo>
                      <a:pt x="4838700" y="215900"/>
                    </a:lnTo>
                    <a:cubicBezTo>
                      <a:pt x="4838700" y="88900"/>
                      <a:pt x="4737100" y="0"/>
                      <a:pt x="4622800" y="0"/>
                    </a:cubicBezTo>
                    <a:moveTo>
                      <a:pt x="4406900" y="965200"/>
                    </a:moveTo>
                    <a:cubicBezTo>
                      <a:pt x="4406900" y="965200"/>
                      <a:pt x="4394200" y="952500"/>
                      <a:pt x="4394200" y="965200"/>
                    </a:cubicBezTo>
                    <a:lnTo>
                      <a:pt x="4241800" y="1320800"/>
                    </a:lnTo>
                    <a:cubicBezTo>
                      <a:pt x="4216400" y="1371600"/>
                      <a:pt x="4165600" y="1409700"/>
                      <a:pt x="4102100" y="1409700"/>
                    </a:cubicBezTo>
                    <a:lnTo>
                      <a:pt x="4038600" y="1409700"/>
                    </a:lnTo>
                    <a:cubicBezTo>
                      <a:pt x="4025900" y="1409700"/>
                      <a:pt x="4013200" y="1409700"/>
                      <a:pt x="4013200" y="1397000"/>
                    </a:cubicBezTo>
                    <a:cubicBezTo>
                      <a:pt x="4000500" y="1384300"/>
                      <a:pt x="4000500" y="1371600"/>
                      <a:pt x="4013200" y="1358900"/>
                    </a:cubicBezTo>
                    <a:lnTo>
                      <a:pt x="4203700" y="914400"/>
                    </a:lnTo>
                    <a:lnTo>
                      <a:pt x="4267200" y="736600"/>
                    </a:lnTo>
                    <a:cubicBezTo>
                      <a:pt x="4318000" y="635000"/>
                      <a:pt x="4419600" y="558800"/>
                      <a:pt x="4533900" y="558800"/>
                    </a:cubicBezTo>
                    <a:lnTo>
                      <a:pt x="4711700" y="558800"/>
                    </a:lnTo>
                    <a:cubicBezTo>
                      <a:pt x="4826000" y="558800"/>
                      <a:pt x="4927600" y="635000"/>
                      <a:pt x="4978400" y="736600"/>
                    </a:cubicBezTo>
                    <a:lnTo>
                      <a:pt x="5041900" y="914400"/>
                    </a:lnTo>
                    <a:lnTo>
                      <a:pt x="5232400" y="1358900"/>
                    </a:lnTo>
                    <a:cubicBezTo>
                      <a:pt x="5245100" y="1371600"/>
                      <a:pt x="5245100" y="1384300"/>
                      <a:pt x="5232400" y="1397000"/>
                    </a:cubicBezTo>
                    <a:cubicBezTo>
                      <a:pt x="5232400" y="1409700"/>
                      <a:pt x="5219700" y="1409700"/>
                      <a:pt x="5207000" y="1409700"/>
                    </a:cubicBezTo>
                    <a:lnTo>
                      <a:pt x="5143500" y="1409700"/>
                    </a:lnTo>
                    <a:cubicBezTo>
                      <a:pt x="5080000" y="1409700"/>
                      <a:pt x="5029200" y="1371600"/>
                      <a:pt x="5003800" y="1320800"/>
                    </a:cubicBezTo>
                    <a:lnTo>
                      <a:pt x="4851400" y="965200"/>
                    </a:lnTo>
                    <a:cubicBezTo>
                      <a:pt x="4851400" y="952500"/>
                      <a:pt x="4838700" y="965200"/>
                      <a:pt x="4838700" y="965200"/>
                    </a:cubicBezTo>
                    <a:lnTo>
                      <a:pt x="4902200" y="1409700"/>
                    </a:lnTo>
                    <a:lnTo>
                      <a:pt x="4978400" y="2222500"/>
                    </a:lnTo>
                    <a:cubicBezTo>
                      <a:pt x="4978400" y="2235200"/>
                      <a:pt x="4965700" y="2235200"/>
                      <a:pt x="4965700" y="2247900"/>
                    </a:cubicBezTo>
                    <a:cubicBezTo>
                      <a:pt x="4953000" y="2247900"/>
                      <a:pt x="4953000" y="2260600"/>
                      <a:pt x="4940300" y="2260600"/>
                    </a:cubicBezTo>
                    <a:lnTo>
                      <a:pt x="4889500" y="2260600"/>
                    </a:lnTo>
                    <a:cubicBezTo>
                      <a:pt x="4813300" y="2260600"/>
                      <a:pt x="4749800" y="2209800"/>
                      <a:pt x="4749800" y="2133600"/>
                    </a:cubicBezTo>
                    <a:lnTo>
                      <a:pt x="4635500" y="1447800"/>
                    </a:lnTo>
                    <a:cubicBezTo>
                      <a:pt x="4622800" y="1447800"/>
                      <a:pt x="4622800" y="1447800"/>
                      <a:pt x="4610100" y="1447800"/>
                    </a:cubicBezTo>
                    <a:lnTo>
                      <a:pt x="4495800" y="2133600"/>
                    </a:lnTo>
                    <a:cubicBezTo>
                      <a:pt x="4495800" y="2209800"/>
                      <a:pt x="4432300" y="2260600"/>
                      <a:pt x="4356100" y="2260600"/>
                    </a:cubicBezTo>
                    <a:lnTo>
                      <a:pt x="4305300" y="2260600"/>
                    </a:lnTo>
                    <a:cubicBezTo>
                      <a:pt x="4292600" y="2260600"/>
                      <a:pt x="4292600" y="2247900"/>
                      <a:pt x="4279900" y="2247900"/>
                    </a:cubicBezTo>
                    <a:cubicBezTo>
                      <a:pt x="4279900" y="2235200"/>
                      <a:pt x="4267200" y="2235200"/>
                      <a:pt x="4267200" y="2222500"/>
                    </a:cubicBezTo>
                    <a:lnTo>
                      <a:pt x="4343400" y="1409700"/>
                    </a:lnTo>
                    <a:lnTo>
                      <a:pt x="4406900" y="965200"/>
                    </a:lnTo>
                    <a:moveTo>
                      <a:pt x="5956300" y="0"/>
                    </a:moveTo>
                    <a:cubicBezTo>
                      <a:pt x="5842000" y="0"/>
                      <a:pt x="5740400" y="88900"/>
                      <a:pt x="5740400" y="215900"/>
                    </a:cubicBezTo>
                    <a:lnTo>
                      <a:pt x="5740400" y="279400"/>
                    </a:lnTo>
                    <a:cubicBezTo>
                      <a:pt x="5740400" y="393700"/>
                      <a:pt x="5842000" y="495300"/>
                      <a:pt x="5956300" y="495300"/>
                    </a:cubicBezTo>
                    <a:cubicBezTo>
                      <a:pt x="6070600" y="495300"/>
                      <a:pt x="6172200" y="393700"/>
                      <a:pt x="6172200" y="279400"/>
                    </a:cubicBezTo>
                    <a:lnTo>
                      <a:pt x="6172200" y="215900"/>
                    </a:lnTo>
                    <a:cubicBezTo>
                      <a:pt x="6172200" y="88900"/>
                      <a:pt x="6070600" y="0"/>
                      <a:pt x="5956300" y="0"/>
                    </a:cubicBezTo>
                    <a:moveTo>
                      <a:pt x="5740400" y="965200"/>
                    </a:moveTo>
                    <a:cubicBezTo>
                      <a:pt x="5740400" y="965200"/>
                      <a:pt x="5727700" y="952500"/>
                      <a:pt x="5727700" y="965200"/>
                    </a:cubicBezTo>
                    <a:lnTo>
                      <a:pt x="5575300" y="1320800"/>
                    </a:lnTo>
                    <a:cubicBezTo>
                      <a:pt x="5549900" y="1371600"/>
                      <a:pt x="5499100" y="1409700"/>
                      <a:pt x="5435600" y="1409700"/>
                    </a:cubicBezTo>
                    <a:lnTo>
                      <a:pt x="5372100" y="1409700"/>
                    </a:lnTo>
                    <a:cubicBezTo>
                      <a:pt x="5359400" y="1409700"/>
                      <a:pt x="5346700" y="1409700"/>
                      <a:pt x="5346700" y="1397000"/>
                    </a:cubicBezTo>
                    <a:cubicBezTo>
                      <a:pt x="5334000" y="1384300"/>
                      <a:pt x="5334000" y="1371600"/>
                      <a:pt x="5346700" y="1358900"/>
                    </a:cubicBezTo>
                    <a:lnTo>
                      <a:pt x="5537200" y="914400"/>
                    </a:lnTo>
                    <a:lnTo>
                      <a:pt x="5600700" y="736600"/>
                    </a:lnTo>
                    <a:cubicBezTo>
                      <a:pt x="5651500" y="635000"/>
                      <a:pt x="5753100" y="558800"/>
                      <a:pt x="5867400" y="558800"/>
                    </a:cubicBezTo>
                    <a:lnTo>
                      <a:pt x="6045200" y="558800"/>
                    </a:lnTo>
                    <a:cubicBezTo>
                      <a:pt x="6159500" y="558800"/>
                      <a:pt x="6261100" y="635000"/>
                      <a:pt x="6311900" y="736600"/>
                    </a:cubicBezTo>
                    <a:lnTo>
                      <a:pt x="6375400" y="914400"/>
                    </a:lnTo>
                    <a:lnTo>
                      <a:pt x="6565900" y="1358900"/>
                    </a:lnTo>
                    <a:cubicBezTo>
                      <a:pt x="6578600" y="1371600"/>
                      <a:pt x="6578600" y="1384300"/>
                      <a:pt x="6565900" y="1397000"/>
                    </a:cubicBezTo>
                    <a:cubicBezTo>
                      <a:pt x="6565900" y="1409700"/>
                      <a:pt x="6553200" y="1409700"/>
                      <a:pt x="6540500" y="1409700"/>
                    </a:cubicBezTo>
                    <a:lnTo>
                      <a:pt x="6477000" y="1409700"/>
                    </a:lnTo>
                    <a:cubicBezTo>
                      <a:pt x="6413500" y="1409700"/>
                      <a:pt x="6362700" y="1371600"/>
                      <a:pt x="6337300" y="1320800"/>
                    </a:cubicBezTo>
                    <a:lnTo>
                      <a:pt x="6184900" y="965200"/>
                    </a:lnTo>
                    <a:cubicBezTo>
                      <a:pt x="6184900" y="952500"/>
                      <a:pt x="6172200" y="965200"/>
                      <a:pt x="6172200" y="965200"/>
                    </a:cubicBezTo>
                    <a:lnTo>
                      <a:pt x="6235700" y="1409700"/>
                    </a:lnTo>
                    <a:lnTo>
                      <a:pt x="6311900" y="2222500"/>
                    </a:lnTo>
                    <a:cubicBezTo>
                      <a:pt x="6311900" y="2235200"/>
                      <a:pt x="6299200" y="2235200"/>
                      <a:pt x="6299200" y="2247900"/>
                    </a:cubicBezTo>
                    <a:cubicBezTo>
                      <a:pt x="6286500" y="2247900"/>
                      <a:pt x="6286500" y="2260600"/>
                      <a:pt x="6273800" y="2260600"/>
                    </a:cubicBezTo>
                    <a:lnTo>
                      <a:pt x="6223000" y="2260600"/>
                    </a:lnTo>
                    <a:cubicBezTo>
                      <a:pt x="6146800" y="2260600"/>
                      <a:pt x="6083300" y="2209800"/>
                      <a:pt x="6083300" y="2133600"/>
                    </a:cubicBezTo>
                    <a:lnTo>
                      <a:pt x="5969000" y="1447800"/>
                    </a:lnTo>
                    <a:cubicBezTo>
                      <a:pt x="5956300" y="1447800"/>
                      <a:pt x="5956300" y="1447800"/>
                      <a:pt x="5943600" y="1447800"/>
                    </a:cubicBezTo>
                    <a:lnTo>
                      <a:pt x="5829300" y="2133600"/>
                    </a:lnTo>
                    <a:cubicBezTo>
                      <a:pt x="5829300" y="2209800"/>
                      <a:pt x="5765800" y="2260600"/>
                      <a:pt x="5689600" y="2260600"/>
                    </a:cubicBezTo>
                    <a:lnTo>
                      <a:pt x="5638800" y="2260600"/>
                    </a:lnTo>
                    <a:cubicBezTo>
                      <a:pt x="5626100" y="2260600"/>
                      <a:pt x="5626100" y="2247900"/>
                      <a:pt x="5613400" y="2247900"/>
                    </a:cubicBezTo>
                    <a:cubicBezTo>
                      <a:pt x="5613400" y="2235200"/>
                      <a:pt x="5600700" y="2235200"/>
                      <a:pt x="5600700" y="2222500"/>
                    </a:cubicBezTo>
                    <a:lnTo>
                      <a:pt x="5676900" y="1409700"/>
                    </a:lnTo>
                    <a:lnTo>
                      <a:pt x="5740400" y="965200"/>
                    </a:lnTo>
                    <a:moveTo>
                      <a:pt x="7289800" y="0"/>
                    </a:moveTo>
                    <a:cubicBezTo>
                      <a:pt x="7175500" y="0"/>
                      <a:pt x="7073900" y="88900"/>
                      <a:pt x="7073900" y="215900"/>
                    </a:cubicBezTo>
                    <a:lnTo>
                      <a:pt x="7073900" y="279400"/>
                    </a:lnTo>
                    <a:cubicBezTo>
                      <a:pt x="7073900" y="393700"/>
                      <a:pt x="7175500" y="495300"/>
                      <a:pt x="7289800" y="495300"/>
                    </a:cubicBezTo>
                    <a:cubicBezTo>
                      <a:pt x="7404100" y="495300"/>
                      <a:pt x="7505700" y="393700"/>
                      <a:pt x="7505700" y="279400"/>
                    </a:cubicBezTo>
                    <a:lnTo>
                      <a:pt x="7505700" y="215900"/>
                    </a:lnTo>
                    <a:cubicBezTo>
                      <a:pt x="7505700" y="88900"/>
                      <a:pt x="7404100" y="0"/>
                      <a:pt x="7289800" y="0"/>
                    </a:cubicBezTo>
                    <a:moveTo>
                      <a:pt x="7073900" y="965200"/>
                    </a:moveTo>
                    <a:cubicBezTo>
                      <a:pt x="7073900" y="965200"/>
                      <a:pt x="7061200" y="952500"/>
                      <a:pt x="7061200" y="965200"/>
                    </a:cubicBezTo>
                    <a:lnTo>
                      <a:pt x="6908800" y="1320800"/>
                    </a:lnTo>
                    <a:cubicBezTo>
                      <a:pt x="6883400" y="1371600"/>
                      <a:pt x="6832600" y="1409700"/>
                      <a:pt x="6769100" y="1409700"/>
                    </a:cubicBezTo>
                    <a:lnTo>
                      <a:pt x="6705600" y="1409700"/>
                    </a:lnTo>
                    <a:cubicBezTo>
                      <a:pt x="6692900" y="1409700"/>
                      <a:pt x="6680200" y="1409700"/>
                      <a:pt x="6680200" y="1397000"/>
                    </a:cubicBezTo>
                    <a:cubicBezTo>
                      <a:pt x="6667500" y="1384300"/>
                      <a:pt x="6667500" y="1371600"/>
                      <a:pt x="6680200" y="1358900"/>
                    </a:cubicBezTo>
                    <a:lnTo>
                      <a:pt x="6870700" y="914400"/>
                    </a:lnTo>
                    <a:lnTo>
                      <a:pt x="6934200" y="736600"/>
                    </a:lnTo>
                    <a:cubicBezTo>
                      <a:pt x="6985000" y="635000"/>
                      <a:pt x="7086600" y="558800"/>
                      <a:pt x="7200900" y="558800"/>
                    </a:cubicBezTo>
                    <a:lnTo>
                      <a:pt x="7378700" y="558800"/>
                    </a:lnTo>
                    <a:cubicBezTo>
                      <a:pt x="7493000" y="558800"/>
                      <a:pt x="7594600" y="635000"/>
                      <a:pt x="7645400" y="736600"/>
                    </a:cubicBezTo>
                    <a:lnTo>
                      <a:pt x="7708900" y="914400"/>
                    </a:lnTo>
                    <a:lnTo>
                      <a:pt x="7899400" y="1358900"/>
                    </a:lnTo>
                    <a:cubicBezTo>
                      <a:pt x="7912100" y="1371600"/>
                      <a:pt x="7912100" y="1384300"/>
                      <a:pt x="7899400" y="1397000"/>
                    </a:cubicBezTo>
                    <a:cubicBezTo>
                      <a:pt x="7899400" y="1409700"/>
                      <a:pt x="7886700" y="1409700"/>
                      <a:pt x="7874000" y="1409700"/>
                    </a:cubicBezTo>
                    <a:lnTo>
                      <a:pt x="7810500" y="1409700"/>
                    </a:lnTo>
                    <a:cubicBezTo>
                      <a:pt x="7747000" y="1409700"/>
                      <a:pt x="7696200" y="1371600"/>
                      <a:pt x="7670800" y="1320800"/>
                    </a:cubicBezTo>
                    <a:lnTo>
                      <a:pt x="7518400" y="965200"/>
                    </a:lnTo>
                    <a:cubicBezTo>
                      <a:pt x="7518400" y="952500"/>
                      <a:pt x="7505700" y="965200"/>
                      <a:pt x="7505700" y="965200"/>
                    </a:cubicBezTo>
                    <a:lnTo>
                      <a:pt x="7569200" y="1409700"/>
                    </a:lnTo>
                    <a:lnTo>
                      <a:pt x="7645400" y="2222500"/>
                    </a:lnTo>
                    <a:cubicBezTo>
                      <a:pt x="7645400" y="2235200"/>
                      <a:pt x="7632700" y="2235200"/>
                      <a:pt x="7632700" y="2247900"/>
                    </a:cubicBezTo>
                    <a:cubicBezTo>
                      <a:pt x="7620000" y="2247900"/>
                      <a:pt x="7620000" y="2260600"/>
                      <a:pt x="7607300" y="2260600"/>
                    </a:cubicBezTo>
                    <a:lnTo>
                      <a:pt x="7556500" y="2260600"/>
                    </a:lnTo>
                    <a:cubicBezTo>
                      <a:pt x="7480300" y="2260600"/>
                      <a:pt x="7416800" y="2209800"/>
                      <a:pt x="7416800" y="2133600"/>
                    </a:cubicBezTo>
                    <a:lnTo>
                      <a:pt x="7302500" y="1447800"/>
                    </a:lnTo>
                    <a:cubicBezTo>
                      <a:pt x="7289800" y="1447800"/>
                      <a:pt x="7289800" y="1447800"/>
                      <a:pt x="7277100" y="1447800"/>
                    </a:cubicBezTo>
                    <a:lnTo>
                      <a:pt x="7162800" y="2133600"/>
                    </a:lnTo>
                    <a:cubicBezTo>
                      <a:pt x="7162800" y="2209800"/>
                      <a:pt x="7099300" y="2260600"/>
                      <a:pt x="7023100" y="2260600"/>
                    </a:cubicBezTo>
                    <a:lnTo>
                      <a:pt x="6972300" y="2260600"/>
                    </a:lnTo>
                    <a:cubicBezTo>
                      <a:pt x="6959600" y="2260600"/>
                      <a:pt x="6959600" y="2247900"/>
                      <a:pt x="6946900" y="2247900"/>
                    </a:cubicBezTo>
                    <a:cubicBezTo>
                      <a:pt x="6946900" y="2235200"/>
                      <a:pt x="6934200" y="2235200"/>
                      <a:pt x="6934200" y="2222500"/>
                    </a:cubicBezTo>
                    <a:lnTo>
                      <a:pt x="7010400" y="1409700"/>
                    </a:lnTo>
                    <a:lnTo>
                      <a:pt x="7073900" y="965200"/>
                    </a:lnTo>
                    <a:moveTo>
                      <a:pt x="8623300" y="0"/>
                    </a:moveTo>
                    <a:cubicBezTo>
                      <a:pt x="8509000" y="0"/>
                      <a:pt x="8407400" y="88900"/>
                      <a:pt x="8407400" y="215900"/>
                    </a:cubicBezTo>
                    <a:lnTo>
                      <a:pt x="8407400" y="279400"/>
                    </a:lnTo>
                    <a:cubicBezTo>
                      <a:pt x="8407400" y="393700"/>
                      <a:pt x="8509000" y="495300"/>
                      <a:pt x="8623300" y="495300"/>
                    </a:cubicBezTo>
                    <a:cubicBezTo>
                      <a:pt x="8737600" y="495300"/>
                      <a:pt x="8839200" y="393700"/>
                      <a:pt x="8839200" y="279400"/>
                    </a:cubicBezTo>
                    <a:lnTo>
                      <a:pt x="8839200" y="215900"/>
                    </a:lnTo>
                    <a:cubicBezTo>
                      <a:pt x="8839200" y="88900"/>
                      <a:pt x="8737600" y="0"/>
                      <a:pt x="8623300" y="0"/>
                    </a:cubicBezTo>
                    <a:moveTo>
                      <a:pt x="8407400" y="965200"/>
                    </a:moveTo>
                    <a:cubicBezTo>
                      <a:pt x="8407400" y="965200"/>
                      <a:pt x="8394700" y="952500"/>
                      <a:pt x="8394700" y="965200"/>
                    </a:cubicBezTo>
                    <a:lnTo>
                      <a:pt x="8242300" y="1320800"/>
                    </a:lnTo>
                    <a:cubicBezTo>
                      <a:pt x="8216900" y="1371600"/>
                      <a:pt x="8166100" y="1409700"/>
                      <a:pt x="8102600" y="1409700"/>
                    </a:cubicBezTo>
                    <a:lnTo>
                      <a:pt x="8039100" y="1409700"/>
                    </a:lnTo>
                    <a:cubicBezTo>
                      <a:pt x="8026400" y="1409700"/>
                      <a:pt x="8013700" y="1409700"/>
                      <a:pt x="8013700" y="1397000"/>
                    </a:cubicBezTo>
                    <a:cubicBezTo>
                      <a:pt x="8001000" y="1384300"/>
                      <a:pt x="8001000" y="1371600"/>
                      <a:pt x="8013700" y="1358900"/>
                    </a:cubicBezTo>
                    <a:lnTo>
                      <a:pt x="8204200" y="914400"/>
                    </a:lnTo>
                    <a:lnTo>
                      <a:pt x="8267700" y="736600"/>
                    </a:lnTo>
                    <a:cubicBezTo>
                      <a:pt x="8318500" y="635000"/>
                      <a:pt x="8420100" y="558800"/>
                      <a:pt x="8534400" y="558800"/>
                    </a:cubicBezTo>
                    <a:lnTo>
                      <a:pt x="8712200" y="558800"/>
                    </a:lnTo>
                    <a:cubicBezTo>
                      <a:pt x="8826500" y="558800"/>
                      <a:pt x="8928100" y="635000"/>
                      <a:pt x="8978900" y="736600"/>
                    </a:cubicBezTo>
                    <a:lnTo>
                      <a:pt x="9042400" y="914400"/>
                    </a:lnTo>
                    <a:lnTo>
                      <a:pt x="9232900" y="1358900"/>
                    </a:lnTo>
                    <a:cubicBezTo>
                      <a:pt x="9245600" y="1371600"/>
                      <a:pt x="9245600" y="1384300"/>
                      <a:pt x="9232900" y="1397000"/>
                    </a:cubicBezTo>
                    <a:cubicBezTo>
                      <a:pt x="9232900" y="1409700"/>
                      <a:pt x="9220200" y="1409700"/>
                      <a:pt x="9207500" y="1409700"/>
                    </a:cubicBezTo>
                    <a:lnTo>
                      <a:pt x="9144000" y="1409700"/>
                    </a:lnTo>
                    <a:cubicBezTo>
                      <a:pt x="9080500" y="1409700"/>
                      <a:pt x="9029700" y="1371600"/>
                      <a:pt x="9004300" y="1320800"/>
                    </a:cubicBezTo>
                    <a:lnTo>
                      <a:pt x="8851900" y="965200"/>
                    </a:lnTo>
                    <a:cubicBezTo>
                      <a:pt x="8851900" y="952500"/>
                      <a:pt x="8839200" y="965200"/>
                      <a:pt x="8839200" y="965200"/>
                    </a:cubicBezTo>
                    <a:lnTo>
                      <a:pt x="8902700" y="1409700"/>
                    </a:lnTo>
                    <a:lnTo>
                      <a:pt x="8978900" y="2222500"/>
                    </a:lnTo>
                    <a:cubicBezTo>
                      <a:pt x="8978900" y="2235200"/>
                      <a:pt x="8966200" y="2235200"/>
                      <a:pt x="8966200" y="2247900"/>
                    </a:cubicBezTo>
                    <a:cubicBezTo>
                      <a:pt x="8953500" y="2247900"/>
                      <a:pt x="8953500" y="2260600"/>
                      <a:pt x="8940800" y="2260600"/>
                    </a:cubicBezTo>
                    <a:lnTo>
                      <a:pt x="8890000" y="2260600"/>
                    </a:lnTo>
                    <a:cubicBezTo>
                      <a:pt x="8813800" y="2260600"/>
                      <a:pt x="8750300" y="2209800"/>
                      <a:pt x="8750300" y="2133600"/>
                    </a:cubicBezTo>
                    <a:lnTo>
                      <a:pt x="8636000" y="1447800"/>
                    </a:lnTo>
                    <a:cubicBezTo>
                      <a:pt x="8623300" y="1447800"/>
                      <a:pt x="8623300" y="1447800"/>
                      <a:pt x="8610600" y="1447800"/>
                    </a:cubicBezTo>
                    <a:lnTo>
                      <a:pt x="8496300" y="2133600"/>
                    </a:lnTo>
                    <a:cubicBezTo>
                      <a:pt x="8496300" y="2209800"/>
                      <a:pt x="8432800" y="2260600"/>
                      <a:pt x="8356600" y="2260600"/>
                    </a:cubicBezTo>
                    <a:lnTo>
                      <a:pt x="8305800" y="2260600"/>
                    </a:lnTo>
                    <a:cubicBezTo>
                      <a:pt x="8293100" y="2260600"/>
                      <a:pt x="8293100" y="2247900"/>
                      <a:pt x="8280400" y="2247900"/>
                    </a:cubicBezTo>
                    <a:cubicBezTo>
                      <a:pt x="8280400" y="2235200"/>
                      <a:pt x="8267700" y="2235200"/>
                      <a:pt x="8267700" y="2222500"/>
                    </a:cubicBezTo>
                    <a:lnTo>
                      <a:pt x="8343900" y="1409700"/>
                    </a:lnTo>
                    <a:lnTo>
                      <a:pt x="8407400" y="965200"/>
                    </a:lnTo>
                    <a:moveTo>
                      <a:pt x="9956800" y="0"/>
                    </a:moveTo>
                    <a:cubicBezTo>
                      <a:pt x="9842500" y="0"/>
                      <a:pt x="9740900" y="88900"/>
                      <a:pt x="9740900" y="215900"/>
                    </a:cubicBezTo>
                    <a:lnTo>
                      <a:pt x="9740900" y="279400"/>
                    </a:lnTo>
                    <a:cubicBezTo>
                      <a:pt x="9740900" y="393700"/>
                      <a:pt x="9842500" y="495300"/>
                      <a:pt x="9956800" y="495300"/>
                    </a:cubicBezTo>
                    <a:cubicBezTo>
                      <a:pt x="10071100" y="495300"/>
                      <a:pt x="10172700" y="393700"/>
                      <a:pt x="10172700" y="279400"/>
                    </a:cubicBezTo>
                    <a:lnTo>
                      <a:pt x="10172700" y="215900"/>
                    </a:lnTo>
                    <a:cubicBezTo>
                      <a:pt x="10172700" y="88900"/>
                      <a:pt x="10071100" y="0"/>
                      <a:pt x="9956800" y="0"/>
                    </a:cubicBezTo>
                    <a:moveTo>
                      <a:pt x="9740900" y="965200"/>
                    </a:moveTo>
                    <a:cubicBezTo>
                      <a:pt x="9740900" y="965200"/>
                      <a:pt x="9728200" y="952500"/>
                      <a:pt x="9728200" y="965200"/>
                    </a:cubicBezTo>
                    <a:lnTo>
                      <a:pt x="9575800" y="1320800"/>
                    </a:lnTo>
                    <a:cubicBezTo>
                      <a:pt x="9550400" y="1371600"/>
                      <a:pt x="9499600" y="1409700"/>
                      <a:pt x="9436100" y="1409700"/>
                    </a:cubicBezTo>
                    <a:lnTo>
                      <a:pt x="9372600" y="1409700"/>
                    </a:lnTo>
                    <a:cubicBezTo>
                      <a:pt x="9359900" y="1409700"/>
                      <a:pt x="9347200" y="1409700"/>
                      <a:pt x="9347200" y="1397000"/>
                    </a:cubicBezTo>
                    <a:cubicBezTo>
                      <a:pt x="9334500" y="1384300"/>
                      <a:pt x="9334500" y="1371600"/>
                      <a:pt x="9347200" y="1358900"/>
                    </a:cubicBezTo>
                    <a:lnTo>
                      <a:pt x="9537700" y="914400"/>
                    </a:lnTo>
                    <a:lnTo>
                      <a:pt x="9601200" y="736600"/>
                    </a:lnTo>
                    <a:cubicBezTo>
                      <a:pt x="9652000" y="635000"/>
                      <a:pt x="9753600" y="558800"/>
                      <a:pt x="9867900" y="558800"/>
                    </a:cubicBezTo>
                    <a:lnTo>
                      <a:pt x="10045700" y="558800"/>
                    </a:lnTo>
                    <a:cubicBezTo>
                      <a:pt x="10160000" y="558800"/>
                      <a:pt x="10261600" y="635000"/>
                      <a:pt x="10312400" y="736600"/>
                    </a:cubicBezTo>
                    <a:lnTo>
                      <a:pt x="10375900" y="914400"/>
                    </a:lnTo>
                    <a:lnTo>
                      <a:pt x="10566400" y="1358900"/>
                    </a:lnTo>
                    <a:cubicBezTo>
                      <a:pt x="10579100" y="1371600"/>
                      <a:pt x="10579100" y="1384300"/>
                      <a:pt x="10566400" y="1397000"/>
                    </a:cubicBezTo>
                    <a:cubicBezTo>
                      <a:pt x="10566400" y="1409700"/>
                      <a:pt x="10553700" y="1409700"/>
                      <a:pt x="10541000" y="1409700"/>
                    </a:cubicBezTo>
                    <a:lnTo>
                      <a:pt x="10477500" y="1409700"/>
                    </a:lnTo>
                    <a:cubicBezTo>
                      <a:pt x="10414000" y="1409700"/>
                      <a:pt x="10363200" y="1371600"/>
                      <a:pt x="10337800" y="1320800"/>
                    </a:cubicBezTo>
                    <a:lnTo>
                      <a:pt x="10185400" y="965200"/>
                    </a:lnTo>
                    <a:cubicBezTo>
                      <a:pt x="10185400" y="952500"/>
                      <a:pt x="10172700" y="965200"/>
                      <a:pt x="10172700" y="965200"/>
                    </a:cubicBezTo>
                    <a:lnTo>
                      <a:pt x="10236200" y="1409700"/>
                    </a:lnTo>
                    <a:lnTo>
                      <a:pt x="10312400" y="2222500"/>
                    </a:lnTo>
                    <a:cubicBezTo>
                      <a:pt x="10312400" y="2235200"/>
                      <a:pt x="10299700" y="2235200"/>
                      <a:pt x="10299700" y="2247900"/>
                    </a:cubicBezTo>
                    <a:cubicBezTo>
                      <a:pt x="10287000" y="2247900"/>
                      <a:pt x="10287000" y="2260600"/>
                      <a:pt x="10274300" y="2260600"/>
                    </a:cubicBezTo>
                    <a:lnTo>
                      <a:pt x="10223500" y="2260600"/>
                    </a:lnTo>
                    <a:cubicBezTo>
                      <a:pt x="10147300" y="2260600"/>
                      <a:pt x="10083800" y="2209800"/>
                      <a:pt x="10083800" y="2133600"/>
                    </a:cubicBezTo>
                    <a:lnTo>
                      <a:pt x="9969500" y="1447800"/>
                    </a:lnTo>
                    <a:cubicBezTo>
                      <a:pt x="9956800" y="1447800"/>
                      <a:pt x="9956800" y="1447800"/>
                      <a:pt x="9944100" y="1447800"/>
                    </a:cubicBezTo>
                    <a:lnTo>
                      <a:pt x="9829800" y="2133600"/>
                    </a:lnTo>
                    <a:cubicBezTo>
                      <a:pt x="9829800" y="2209800"/>
                      <a:pt x="9766300" y="2260600"/>
                      <a:pt x="9690100" y="2260600"/>
                    </a:cubicBezTo>
                    <a:lnTo>
                      <a:pt x="9639300" y="2260600"/>
                    </a:lnTo>
                    <a:cubicBezTo>
                      <a:pt x="9626600" y="2260600"/>
                      <a:pt x="9626600" y="2247900"/>
                      <a:pt x="9613900" y="2247900"/>
                    </a:cubicBezTo>
                    <a:cubicBezTo>
                      <a:pt x="9613900" y="2235200"/>
                      <a:pt x="9601200" y="2235200"/>
                      <a:pt x="9601200" y="2222500"/>
                    </a:cubicBezTo>
                    <a:lnTo>
                      <a:pt x="9677400" y="1409700"/>
                    </a:lnTo>
                    <a:lnTo>
                      <a:pt x="9740900" y="965200"/>
                    </a:lnTo>
                    <a:moveTo>
                      <a:pt x="11290300" y="0"/>
                    </a:moveTo>
                    <a:cubicBezTo>
                      <a:pt x="11176000" y="0"/>
                      <a:pt x="11074400" y="88900"/>
                      <a:pt x="11074400" y="215900"/>
                    </a:cubicBezTo>
                    <a:lnTo>
                      <a:pt x="11074400" y="279400"/>
                    </a:lnTo>
                    <a:cubicBezTo>
                      <a:pt x="11074400" y="393700"/>
                      <a:pt x="11176000" y="495300"/>
                      <a:pt x="11290300" y="495300"/>
                    </a:cubicBezTo>
                    <a:cubicBezTo>
                      <a:pt x="11404600" y="495300"/>
                      <a:pt x="11506200" y="393700"/>
                      <a:pt x="11506200" y="279400"/>
                    </a:cubicBezTo>
                    <a:lnTo>
                      <a:pt x="11506200" y="215900"/>
                    </a:lnTo>
                    <a:cubicBezTo>
                      <a:pt x="11506200" y="88900"/>
                      <a:pt x="11404600" y="0"/>
                      <a:pt x="11290300" y="0"/>
                    </a:cubicBezTo>
                    <a:moveTo>
                      <a:pt x="11074400" y="965200"/>
                    </a:moveTo>
                    <a:cubicBezTo>
                      <a:pt x="11074400" y="965200"/>
                      <a:pt x="11061700" y="952500"/>
                      <a:pt x="11061700" y="965200"/>
                    </a:cubicBezTo>
                    <a:lnTo>
                      <a:pt x="10909300" y="1320800"/>
                    </a:lnTo>
                    <a:cubicBezTo>
                      <a:pt x="10883900" y="1371600"/>
                      <a:pt x="10833100" y="1409700"/>
                      <a:pt x="10769600" y="1409700"/>
                    </a:cubicBezTo>
                    <a:lnTo>
                      <a:pt x="10706100" y="1409700"/>
                    </a:lnTo>
                    <a:cubicBezTo>
                      <a:pt x="10693400" y="1409700"/>
                      <a:pt x="10680700" y="1409700"/>
                      <a:pt x="10680700" y="1397000"/>
                    </a:cubicBezTo>
                    <a:cubicBezTo>
                      <a:pt x="10668000" y="1384300"/>
                      <a:pt x="10668000" y="1371600"/>
                      <a:pt x="10680700" y="1358900"/>
                    </a:cubicBezTo>
                    <a:lnTo>
                      <a:pt x="10871200" y="914400"/>
                    </a:lnTo>
                    <a:lnTo>
                      <a:pt x="10934700" y="736600"/>
                    </a:lnTo>
                    <a:cubicBezTo>
                      <a:pt x="10985500" y="635000"/>
                      <a:pt x="11087100" y="558800"/>
                      <a:pt x="11201400" y="558800"/>
                    </a:cubicBezTo>
                    <a:lnTo>
                      <a:pt x="11379200" y="558800"/>
                    </a:lnTo>
                    <a:cubicBezTo>
                      <a:pt x="11493500" y="558800"/>
                      <a:pt x="11595100" y="635000"/>
                      <a:pt x="11645900" y="736600"/>
                    </a:cubicBezTo>
                    <a:lnTo>
                      <a:pt x="11709400" y="914400"/>
                    </a:lnTo>
                    <a:lnTo>
                      <a:pt x="11899900" y="1358900"/>
                    </a:lnTo>
                    <a:cubicBezTo>
                      <a:pt x="11912600" y="1371600"/>
                      <a:pt x="11912600" y="1384300"/>
                      <a:pt x="11899900" y="1397000"/>
                    </a:cubicBezTo>
                    <a:cubicBezTo>
                      <a:pt x="11899900" y="1409700"/>
                      <a:pt x="11887200" y="1409700"/>
                      <a:pt x="11874500" y="1409700"/>
                    </a:cubicBezTo>
                    <a:lnTo>
                      <a:pt x="11811000" y="1409700"/>
                    </a:lnTo>
                    <a:cubicBezTo>
                      <a:pt x="11747500" y="1409700"/>
                      <a:pt x="11696700" y="1371600"/>
                      <a:pt x="11671300" y="1320800"/>
                    </a:cubicBezTo>
                    <a:lnTo>
                      <a:pt x="11518900" y="965200"/>
                    </a:lnTo>
                    <a:cubicBezTo>
                      <a:pt x="11518900" y="952500"/>
                      <a:pt x="11506200" y="965200"/>
                      <a:pt x="11506200" y="965200"/>
                    </a:cubicBezTo>
                    <a:lnTo>
                      <a:pt x="11569700" y="1409700"/>
                    </a:lnTo>
                    <a:lnTo>
                      <a:pt x="11645900" y="2222500"/>
                    </a:lnTo>
                    <a:cubicBezTo>
                      <a:pt x="11645900" y="2235200"/>
                      <a:pt x="11633200" y="2235200"/>
                      <a:pt x="11633200" y="2247900"/>
                    </a:cubicBezTo>
                    <a:cubicBezTo>
                      <a:pt x="11620500" y="2247900"/>
                      <a:pt x="11620500" y="2260600"/>
                      <a:pt x="11607800" y="2260600"/>
                    </a:cubicBezTo>
                    <a:lnTo>
                      <a:pt x="11557000" y="2260600"/>
                    </a:lnTo>
                    <a:cubicBezTo>
                      <a:pt x="11480800" y="2260600"/>
                      <a:pt x="11417300" y="2209800"/>
                      <a:pt x="11417300" y="2133600"/>
                    </a:cubicBezTo>
                    <a:lnTo>
                      <a:pt x="11303000" y="1447800"/>
                    </a:lnTo>
                    <a:cubicBezTo>
                      <a:pt x="11290300" y="1447800"/>
                      <a:pt x="11290300" y="1447800"/>
                      <a:pt x="11277600" y="1447800"/>
                    </a:cubicBezTo>
                    <a:lnTo>
                      <a:pt x="11163300" y="2133600"/>
                    </a:lnTo>
                    <a:cubicBezTo>
                      <a:pt x="11163300" y="2209800"/>
                      <a:pt x="11099800" y="2260600"/>
                      <a:pt x="11023600" y="2260600"/>
                    </a:cubicBezTo>
                    <a:lnTo>
                      <a:pt x="10972800" y="2260600"/>
                    </a:lnTo>
                    <a:cubicBezTo>
                      <a:pt x="10960100" y="2260600"/>
                      <a:pt x="10960100" y="2247900"/>
                      <a:pt x="10947400" y="2247900"/>
                    </a:cubicBezTo>
                    <a:cubicBezTo>
                      <a:pt x="10947400" y="2235200"/>
                      <a:pt x="10934700" y="2235200"/>
                      <a:pt x="10934700" y="2222500"/>
                    </a:cubicBezTo>
                    <a:lnTo>
                      <a:pt x="11010900" y="1409700"/>
                    </a:lnTo>
                    <a:lnTo>
                      <a:pt x="11074400" y="965200"/>
                    </a:lnTo>
                  </a:path>
                </a:pathLst>
              </a:custGeom>
              <a:solidFill>
                <a:srgbClr val="494F56"/>
              </a:solidFill>
            </p:spPr>
          </p:sp>
        </p:grp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4041524" y="5379008"/>
            <a:ext cx="10029839" cy="10029839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-2067495" y="7200719"/>
            <a:ext cx="4903845" cy="5636604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678106" y="-3581194"/>
            <a:ext cx="7162388" cy="7162388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0">
            <a:off x="16156765" y="-2405854"/>
            <a:ext cx="7210834" cy="5994006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8"/>
          <a:srcRect l="844" t="0" r="844" b="0"/>
          <a:stretch>
            <a:fillRect/>
          </a:stretch>
        </p:blipFill>
        <p:spPr>
          <a:xfrm flipH="false" flipV="false" rot="0">
            <a:off x="9694877" y="3834440"/>
            <a:ext cx="7564423" cy="3505546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2035304" y="1298932"/>
            <a:ext cx="14318861" cy="13033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588"/>
              </a:lnSpc>
            </a:pPr>
            <a:r>
              <a:rPr lang="en-US" sz="7563">
                <a:solidFill>
                  <a:srgbClr val="FFFFFF"/>
                </a:solidFill>
                <a:latin typeface="Neue Machina UltraBold"/>
              </a:rPr>
              <a:t>Proposed Solution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035304" y="3474847"/>
            <a:ext cx="7376975" cy="41485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90"/>
              </a:lnSpc>
            </a:pPr>
            <a:r>
              <a:rPr lang="en-US" sz="3921">
                <a:solidFill>
                  <a:srgbClr val="FFFFFF"/>
                </a:solidFill>
                <a:latin typeface="Montserrat"/>
              </a:rPr>
              <a:t>This device will just act as an informer passing all the necessary data to thee cars stuck in traffic and also allow some extra emergency services.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478214" y="-4882840"/>
            <a:ext cx="9218676" cy="9218676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720443" y="-1551311"/>
            <a:ext cx="8685325" cy="8685325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247802" y="4806269"/>
            <a:ext cx="9218676" cy="9218676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899438" y="7474099"/>
            <a:ext cx="8685325" cy="8685325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15869971" y="8535586"/>
            <a:ext cx="2778658" cy="2285446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0">
            <a:off x="14020057" y="-2331083"/>
            <a:ext cx="4903845" cy="5636604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rcRect l="0" t="0" r="0" b="0"/>
          <a:stretch>
            <a:fillRect/>
          </a:stretch>
        </p:blipFill>
        <p:spPr>
          <a:xfrm flipH="false" flipV="false" rot="0">
            <a:off x="937391" y="2009287"/>
            <a:ext cx="3084840" cy="308484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rcRect l="0" t="0" r="0" b="0"/>
          <a:stretch>
            <a:fillRect/>
          </a:stretch>
        </p:blipFill>
        <p:spPr>
          <a:xfrm flipH="false" flipV="false" rot="0">
            <a:off x="3575575" y="1919993"/>
            <a:ext cx="3332931" cy="3332931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0"/>
          <a:srcRect l="0" t="0" r="0" b="0"/>
          <a:stretch>
            <a:fillRect/>
          </a:stretch>
        </p:blipFill>
        <p:spPr>
          <a:xfrm flipH="false" flipV="false" rot="0">
            <a:off x="1028700" y="5348117"/>
            <a:ext cx="3227009" cy="2214848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4748508" y="6237782"/>
            <a:ext cx="8685325" cy="8685325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1"/>
          <a:srcRect l="0" t="0" r="0" b="0"/>
          <a:stretch>
            <a:fillRect/>
          </a:stretch>
        </p:blipFill>
        <p:spPr>
          <a:xfrm flipH="false" flipV="false" rot="0">
            <a:off x="4022230" y="5252924"/>
            <a:ext cx="2571495" cy="2405234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2"/>
          <a:srcRect l="0" t="0" r="0" b="0"/>
          <a:stretch>
            <a:fillRect/>
          </a:stretch>
        </p:blipFill>
        <p:spPr>
          <a:xfrm flipH="false" flipV="false" rot="0">
            <a:off x="937391" y="7816946"/>
            <a:ext cx="2775088" cy="2078637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3"/>
          <a:srcRect l="0" t="0" r="0" b="0"/>
          <a:stretch>
            <a:fillRect/>
          </a:stretch>
        </p:blipFill>
        <p:spPr>
          <a:xfrm flipH="false" flipV="false" rot="0">
            <a:off x="3020372" y="7747995"/>
            <a:ext cx="4433079" cy="221654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4"/>
          <a:srcRect l="21112" t="11765" r="23559" b="19937"/>
          <a:stretch>
            <a:fillRect/>
          </a:stretch>
        </p:blipFill>
        <p:spPr>
          <a:xfrm flipH="false" flipV="false" rot="0">
            <a:off x="11534379" y="5719602"/>
            <a:ext cx="3790190" cy="3508994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5"/>
          <a:srcRect l="0" t="15498" r="13172" b="25460"/>
          <a:stretch>
            <a:fillRect/>
          </a:stretch>
        </p:blipFill>
        <p:spPr>
          <a:xfrm flipH="false" flipV="false" rot="0">
            <a:off x="7813368" y="1919993"/>
            <a:ext cx="3628465" cy="3289726"/>
          </a:xfrm>
          <a:prstGeom prst="rect">
            <a:avLst/>
          </a:prstGeom>
        </p:spPr>
      </p:pic>
      <p:sp>
        <p:nvSpPr>
          <p:cNvPr name="TextBox 17" id="17"/>
          <p:cNvSpPr txBox="true"/>
          <p:nvPr/>
        </p:nvSpPr>
        <p:spPr>
          <a:xfrm rot="0">
            <a:off x="5725143" y="371647"/>
            <a:ext cx="11130050" cy="11712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468"/>
              </a:lnSpc>
            </a:pPr>
            <a:r>
              <a:rPr lang="en-US" sz="6763">
                <a:solidFill>
                  <a:srgbClr val="FFFFFF"/>
                </a:solidFill>
                <a:latin typeface="Neue Machina UltraBold"/>
              </a:rPr>
              <a:t>The Device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1662678" y="3634230"/>
            <a:ext cx="4424874" cy="748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017"/>
              </a:lnSpc>
            </a:pPr>
            <a:r>
              <a:rPr lang="en-US" sz="4298">
                <a:solidFill>
                  <a:srgbClr val="FFFFFF"/>
                </a:solidFill>
                <a:latin typeface="Neue Machina UltraBold"/>
              </a:rPr>
              <a:t>TRANSMITTER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7965032" y="7562908"/>
            <a:ext cx="3325136" cy="748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017"/>
              </a:lnSpc>
            </a:pPr>
            <a:r>
              <a:rPr lang="en-US" sz="4298">
                <a:solidFill>
                  <a:srgbClr val="FFFFFF"/>
                </a:solidFill>
                <a:latin typeface="Neue Machina UltraBold"/>
              </a:rPr>
              <a:t>RECEIVER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754514" y="-5066129"/>
            <a:ext cx="9218676" cy="9218676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314564" y="6616253"/>
            <a:ext cx="9218676" cy="9218676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4020057" y="-2275377"/>
            <a:ext cx="4903845" cy="5636604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4420885" y="216760"/>
            <a:ext cx="6364522" cy="11712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468"/>
              </a:lnSpc>
            </a:pPr>
            <a:r>
              <a:rPr lang="en-US" sz="6763">
                <a:solidFill>
                  <a:srgbClr val="FFFFFF"/>
                </a:solidFill>
                <a:latin typeface="Neue Machina UltraBold"/>
              </a:rPr>
              <a:t>Architecture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2332056" y="1387991"/>
            <a:ext cx="11092049" cy="8366497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15869971" y="8535586"/>
            <a:ext cx="2778658" cy="228544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971137" y="594816"/>
            <a:ext cx="7465233" cy="7465233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4571164" y="3973154"/>
            <a:ext cx="9218676" cy="9218676"/>
          </a:xfrm>
          <a:prstGeom prst="rect">
            <a:avLst/>
          </a:prstGeom>
        </p:spPr>
      </p:pic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3224964" y="4105113"/>
            <a:ext cx="11475480" cy="11475480"/>
            <a:chOff x="0" y="0"/>
            <a:chExt cx="6355080" cy="6355080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r="r" b="b" t="t" l="l"/>
              <a:pathLst>
                <a:path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798107" y="7249562"/>
            <a:ext cx="3216307" cy="1145809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3114353" y="1846261"/>
            <a:ext cx="12132298" cy="11712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68"/>
              </a:lnSpc>
            </a:pPr>
            <a:r>
              <a:rPr lang="en-US" sz="6763">
                <a:solidFill>
                  <a:srgbClr val="FFFFFF"/>
                </a:solidFill>
                <a:latin typeface="Neue Machina UltraBold"/>
              </a:rPr>
              <a:t>Key Features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7535847" y="3862518"/>
            <a:ext cx="3216307" cy="1145809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2572667" y="7249562"/>
            <a:ext cx="3216307" cy="1145809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4195193" y="-4864633"/>
            <a:ext cx="9729266" cy="9729266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rcRect l="0" t="0" r="0" b="0"/>
          <a:stretch>
            <a:fillRect/>
          </a:stretch>
        </p:blipFill>
        <p:spPr>
          <a:xfrm flipH="false" flipV="false" rot="10344677">
            <a:off x="-877637" y="-716602"/>
            <a:ext cx="4140717" cy="2443023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rcRect l="0" t="0" r="0" b="0"/>
          <a:stretch>
            <a:fillRect/>
          </a:stretch>
        </p:blipFill>
        <p:spPr>
          <a:xfrm flipH="false" flipV="false" rot="0">
            <a:off x="15788974" y="1621283"/>
            <a:ext cx="5382042" cy="5628279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0"/>
          <a:srcRect l="0" t="0" r="0" b="0"/>
          <a:stretch>
            <a:fillRect/>
          </a:stretch>
        </p:blipFill>
        <p:spPr>
          <a:xfrm flipH="false" flipV="false" rot="0">
            <a:off x="5785757" y="5904254"/>
            <a:ext cx="6716487" cy="6708091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1979403" y="7582194"/>
            <a:ext cx="2853714" cy="4564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18"/>
              </a:lnSpc>
              <a:spcBef>
                <a:spcPct val="0"/>
              </a:spcBef>
            </a:pPr>
            <a:r>
              <a:rPr lang="en-US" sz="2655">
                <a:solidFill>
                  <a:srgbClr val="01204C"/>
                </a:solidFill>
                <a:latin typeface="Montserrat Bold"/>
              </a:rPr>
              <a:t>GPS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717143" y="4204675"/>
            <a:ext cx="2853714" cy="413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38"/>
              </a:lnSpc>
              <a:spcBef>
                <a:spcPct val="0"/>
              </a:spcBef>
            </a:pPr>
            <a:r>
              <a:rPr lang="en-US" sz="2455">
                <a:solidFill>
                  <a:srgbClr val="01204C"/>
                </a:solidFill>
                <a:latin typeface="Montserrat Bold"/>
              </a:rPr>
              <a:t>RF Transceiver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753964" y="7582194"/>
            <a:ext cx="2853714" cy="4564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18"/>
              </a:lnSpc>
              <a:spcBef>
                <a:spcPct val="0"/>
              </a:spcBef>
            </a:pPr>
            <a:r>
              <a:rPr lang="en-US" sz="2655">
                <a:solidFill>
                  <a:srgbClr val="01204C"/>
                </a:solidFill>
                <a:latin typeface="Montserrat Bold"/>
              </a:rPr>
              <a:t>SOS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189484" y="-2417510"/>
            <a:ext cx="6197032" cy="6197032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2714326" y="6543974"/>
            <a:ext cx="5428652" cy="5428652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 rot="0">
            <a:off x="6193102" y="2676478"/>
            <a:ext cx="4847061" cy="6581822"/>
            <a:chOff x="0" y="0"/>
            <a:chExt cx="1565187" cy="2125367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1565187" cy="2125367"/>
            </a:xfrm>
            <a:custGeom>
              <a:avLst/>
              <a:gdLst/>
              <a:ahLst/>
              <a:cxnLst/>
              <a:rect r="r" b="b" t="t" l="l"/>
              <a:pathLst>
                <a:path h="2125367" w="1565187">
                  <a:moveTo>
                    <a:pt x="1440727" y="2125367"/>
                  </a:moveTo>
                  <a:lnTo>
                    <a:pt x="124460" y="2125367"/>
                  </a:lnTo>
                  <a:cubicBezTo>
                    <a:pt x="55880" y="2125367"/>
                    <a:pt x="0" y="2069487"/>
                    <a:pt x="0" y="200090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40727" y="0"/>
                  </a:lnTo>
                  <a:cubicBezTo>
                    <a:pt x="1509307" y="0"/>
                    <a:pt x="1565187" y="55880"/>
                    <a:pt x="1565187" y="124460"/>
                  </a:cubicBezTo>
                  <a:lnTo>
                    <a:pt x="1565187" y="2000907"/>
                  </a:lnTo>
                  <a:cubicBezTo>
                    <a:pt x="1565187" y="2069487"/>
                    <a:pt x="1509307" y="2125367"/>
                    <a:pt x="1440727" y="2125367"/>
                  </a:cubicBezTo>
                  <a:close/>
                </a:path>
              </a:pathLst>
            </a:custGeom>
            <a:solidFill>
              <a:srgbClr val="2D2F30">
                <a:alpha val="30980"/>
              </a:srgbClr>
            </a:solidFill>
          </p:spPr>
        </p:sp>
      </p:grpSp>
      <p:sp>
        <p:nvSpPr>
          <p:cNvPr name="AutoShape 6" id="6"/>
          <p:cNvSpPr/>
          <p:nvPr/>
        </p:nvSpPr>
        <p:spPr>
          <a:xfrm rot="-5400000">
            <a:off x="9470835" y="5268297"/>
            <a:ext cx="4263775" cy="0"/>
          </a:xfrm>
          <a:prstGeom prst="line">
            <a:avLst/>
          </a:prstGeom>
          <a:ln cap="flat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388628" y="6854660"/>
            <a:ext cx="6095177" cy="6095177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 rot="0">
            <a:off x="12064395" y="2676478"/>
            <a:ext cx="4847061" cy="5615038"/>
            <a:chOff x="0" y="0"/>
            <a:chExt cx="1565187" cy="1813178"/>
          </a:xfrm>
        </p:grpSpPr>
        <p:sp>
          <p:nvSpPr>
            <p:cNvPr name="Freeform 9" id="9"/>
            <p:cNvSpPr/>
            <p:nvPr/>
          </p:nvSpPr>
          <p:spPr>
            <a:xfrm>
              <a:off x="0" y="0"/>
              <a:ext cx="1565187" cy="1813178"/>
            </a:xfrm>
            <a:custGeom>
              <a:avLst/>
              <a:gdLst/>
              <a:ahLst/>
              <a:cxnLst/>
              <a:rect r="r" b="b" t="t" l="l"/>
              <a:pathLst>
                <a:path h="1813178" w="1565187">
                  <a:moveTo>
                    <a:pt x="1440727" y="1813178"/>
                  </a:moveTo>
                  <a:lnTo>
                    <a:pt x="124460" y="1813178"/>
                  </a:lnTo>
                  <a:cubicBezTo>
                    <a:pt x="55880" y="1813178"/>
                    <a:pt x="0" y="1757298"/>
                    <a:pt x="0" y="168871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40727" y="0"/>
                  </a:lnTo>
                  <a:cubicBezTo>
                    <a:pt x="1509307" y="0"/>
                    <a:pt x="1565187" y="55880"/>
                    <a:pt x="1565187" y="124460"/>
                  </a:cubicBezTo>
                  <a:lnTo>
                    <a:pt x="1565187" y="1688718"/>
                  </a:lnTo>
                  <a:cubicBezTo>
                    <a:pt x="1565187" y="1757298"/>
                    <a:pt x="1509307" y="1813178"/>
                    <a:pt x="1440727" y="1813178"/>
                  </a:cubicBezTo>
                  <a:close/>
                </a:path>
              </a:pathLst>
            </a:custGeom>
            <a:solidFill>
              <a:srgbClr val="2D2F30">
                <a:alpha val="30980"/>
              </a:srgbClr>
            </a:solidFill>
          </p:spPr>
        </p:sp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rcRect l="0" t="0" r="5349" b="0"/>
          <a:stretch>
            <a:fillRect/>
          </a:stretch>
        </p:blipFill>
        <p:spPr>
          <a:xfrm flipH="false" flipV="false" rot="-320654">
            <a:off x="15023685" y="2224"/>
            <a:ext cx="4471230" cy="2308815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4661459">
            <a:off x="-860948" y="8286627"/>
            <a:ext cx="2778658" cy="2285446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rcRect l="0" t="0" r="0" b="0"/>
          <a:stretch>
            <a:fillRect/>
          </a:stretch>
        </p:blipFill>
        <p:spPr>
          <a:xfrm flipH="false" flipV="false" rot="0">
            <a:off x="15778223" y="6543974"/>
            <a:ext cx="7210834" cy="5994006"/>
          </a:xfrm>
          <a:prstGeom prst="rect">
            <a:avLst/>
          </a:prstGeom>
        </p:spPr>
      </p:pic>
      <p:pic>
        <p:nvPicPr>
          <p:cNvPr name="Picture 13" id="13">
            <a:hlinkClick action="ppaction://media"/>
          </p:cNvPr>
          <p:cNvPicPr>
            <a:picLocks noChangeAspect="true"/>
          </p:cNvPicPr>
          <p:nvPr>
            <a:videoFile r:link="rId10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9"/>
          <a:srcRect l="0" t="0" r="0" b="0"/>
          <a:stretch>
            <a:fillRect/>
          </a:stretch>
        </p:blipFill>
        <p:spPr>
          <a:xfrm flipH="false" flipV="false" rot="0">
            <a:off x="227756" y="470062"/>
            <a:ext cx="5403372" cy="9605994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6952773" y="1023282"/>
            <a:ext cx="8236710" cy="11852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748"/>
              </a:lnSpc>
            </a:pPr>
            <a:r>
              <a:rPr lang="en-US" sz="6963">
                <a:solidFill>
                  <a:srgbClr val="FFFFFF"/>
                </a:solidFill>
                <a:latin typeface="Neue Machina UltraBold"/>
              </a:rPr>
              <a:t>APP INTERFACE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579095" y="2834340"/>
            <a:ext cx="3943739" cy="748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017"/>
              </a:lnSpc>
            </a:pPr>
            <a:r>
              <a:rPr lang="en-US" sz="4298">
                <a:solidFill>
                  <a:srgbClr val="FFFFFF"/>
                </a:solidFill>
                <a:latin typeface="Neue Machina UltraBold"/>
              </a:rPr>
              <a:t>Primary Use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371172" y="2834340"/>
            <a:ext cx="4233506" cy="748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017"/>
              </a:lnSpc>
            </a:pPr>
            <a:r>
              <a:rPr lang="en-US" sz="4298">
                <a:solidFill>
                  <a:srgbClr val="FFFFFF"/>
                </a:solidFill>
                <a:latin typeface="Neue Machina UltraBold"/>
              </a:rPr>
              <a:t>More Options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118486" y="3722372"/>
            <a:ext cx="4540284" cy="35174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24344" indent="-312172" lvl="1">
              <a:lnSpc>
                <a:spcPts val="4048"/>
              </a:lnSpc>
              <a:buFont typeface="Arial"/>
              <a:buChar char="•"/>
            </a:pPr>
            <a:r>
              <a:rPr lang="en-US" sz="2891">
                <a:solidFill>
                  <a:srgbClr val="FFFFFF"/>
                </a:solidFill>
                <a:latin typeface="Montserrat"/>
              </a:rPr>
              <a:t>Login/SignUp</a:t>
            </a:r>
          </a:p>
          <a:p>
            <a:pPr marL="624344" indent="-312172" lvl="1">
              <a:lnSpc>
                <a:spcPts val="4048"/>
              </a:lnSpc>
              <a:buFont typeface="Arial"/>
              <a:buChar char="•"/>
            </a:pPr>
            <a:r>
              <a:rPr lang="en-US" sz="2891">
                <a:solidFill>
                  <a:srgbClr val="FFFFFF"/>
                </a:solidFill>
                <a:latin typeface="Montserrat"/>
              </a:rPr>
              <a:t>Multiconnect</a:t>
            </a:r>
          </a:p>
          <a:p>
            <a:pPr marL="624344" indent="-312172" lvl="1">
              <a:lnSpc>
                <a:spcPts val="4048"/>
              </a:lnSpc>
              <a:buFont typeface="Arial"/>
              <a:buChar char="•"/>
            </a:pPr>
            <a:r>
              <a:rPr lang="en-US" sz="2891">
                <a:solidFill>
                  <a:srgbClr val="FFFFFF"/>
                </a:solidFill>
                <a:latin typeface="Montserrat"/>
              </a:rPr>
              <a:t>SOS services (data transmit)</a:t>
            </a:r>
          </a:p>
          <a:p>
            <a:pPr marL="624344" indent="-312172" lvl="1">
              <a:lnSpc>
                <a:spcPts val="4048"/>
              </a:lnSpc>
              <a:buFont typeface="Arial"/>
              <a:buChar char="•"/>
            </a:pPr>
            <a:r>
              <a:rPr lang="en-US" sz="2891">
                <a:solidFill>
                  <a:srgbClr val="FFFFFF"/>
                </a:solidFill>
                <a:latin typeface="Montserrat"/>
              </a:rPr>
              <a:t>Entire Route with Progress</a:t>
            </a:r>
          </a:p>
          <a:p>
            <a:pPr marL="624344" indent="-312172" lvl="1">
              <a:lnSpc>
                <a:spcPts val="4048"/>
              </a:lnSpc>
              <a:buFont typeface="Arial"/>
              <a:buChar char="•"/>
            </a:pPr>
            <a:r>
              <a:rPr lang="en-US" sz="2891">
                <a:solidFill>
                  <a:srgbClr val="FFFFFF"/>
                </a:solidFill>
                <a:latin typeface="Montserrat"/>
              </a:rPr>
              <a:t>Red Flag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6193102" y="4006751"/>
            <a:ext cx="4540284" cy="49297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02754" indent="-301377" lvl="1">
              <a:lnSpc>
                <a:spcPts val="3908"/>
              </a:lnSpc>
              <a:buFont typeface="Arial"/>
              <a:buChar char="•"/>
            </a:pPr>
            <a:r>
              <a:rPr lang="en-US" sz="2791">
                <a:solidFill>
                  <a:srgbClr val="FFFFFF"/>
                </a:solidFill>
                <a:latin typeface="Montserrat"/>
              </a:rPr>
              <a:t>Establish connection between mobile and Device to exchange data</a:t>
            </a:r>
          </a:p>
          <a:p>
            <a:pPr marL="602754" indent="-301377" lvl="1">
              <a:lnSpc>
                <a:spcPts val="3908"/>
              </a:lnSpc>
              <a:buFont typeface="Arial"/>
              <a:buChar char="•"/>
            </a:pPr>
            <a:r>
              <a:rPr lang="en-US" sz="2791">
                <a:solidFill>
                  <a:srgbClr val="FFFFFF"/>
                </a:solidFill>
                <a:latin typeface="Montserrat"/>
              </a:rPr>
              <a:t>Transmit Source, Destination, and Waypoint</a:t>
            </a:r>
          </a:p>
          <a:p>
            <a:pPr marL="602754" indent="-301377" lvl="1">
              <a:lnSpc>
                <a:spcPts val="3908"/>
              </a:lnSpc>
              <a:buFont typeface="Arial"/>
              <a:buChar char="•"/>
            </a:pPr>
            <a:r>
              <a:rPr lang="en-US" sz="2791">
                <a:solidFill>
                  <a:srgbClr val="FFFFFF"/>
                </a:solidFill>
                <a:latin typeface="Montserrat"/>
              </a:rPr>
              <a:t>Receive route of incoming emergency vehicle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DAFaYPsecXU</dc:identifier>
  <dcterms:modified xsi:type="dcterms:W3CDTF">2011-08-01T06:04:30Z</dcterms:modified>
  <cp:revision>1</cp:revision>
  <dc:title>Blue Purple Futuristic Modern 3D Tech Company Business Presentation</dc:title>
</cp:coreProperties>
</file>